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D7D6BA-326F-2227-BF71-5A02BE1965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33F04AE-8352-B770-D0E4-374F6CAFFB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FD863F0-3A54-44F7-202E-85F6D01AE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F226-11B3-4F6C-9017-1064DE8CF2EB}" type="datetimeFigureOut">
              <a:rPr lang="zh-CN" altLang="en-US" smtClean="0"/>
              <a:t>2025/3/10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7562E10-6C48-B2ED-27E1-E7787D869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CE38A73-22FA-E16D-0249-0C7AC0553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AB8E-01C7-41BE-8CDB-62639F73F2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7741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06BF9A-369E-7B67-0592-39BDA60B1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7BDCFDC-E3D5-C2A7-C442-C73DCFB800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F078D2E-51CB-FA58-8F58-29E65FB6D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F226-11B3-4F6C-9017-1064DE8CF2EB}" type="datetimeFigureOut">
              <a:rPr lang="zh-CN" altLang="en-US" smtClean="0"/>
              <a:t>2025/3/10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AFCD9C5-573C-3542-4D62-0A1B92D15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0999BE-CB53-6387-1EC6-E1C5DEC2B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AB8E-01C7-41BE-8CDB-62639F73F2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8127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152488A-1C27-86DB-C828-D65DB6B253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E48C135-84AD-B8FA-DD14-CF646FCFED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8357EBE-6F47-8B6E-851E-A70F98BE3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F226-11B3-4F6C-9017-1064DE8CF2EB}" type="datetimeFigureOut">
              <a:rPr lang="zh-CN" altLang="en-US" smtClean="0"/>
              <a:t>2025/3/10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A719AA7-1F67-8035-2D89-51FFE36A4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4BCDB97-1BA3-C16C-D188-53CC116A3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AB8E-01C7-41BE-8CDB-62639F73F2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9989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EA1111-174A-935A-BD23-1F59490E5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18B405F-BFDB-DF37-D3C8-D880A46218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FAEDE48-01C8-458E-206E-6CC672F3A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F226-11B3-4F6C-9017-1064DE8CF2EB}" type="datetimeFigureOut">
              <a:rPr lang="zh-CN" altLang="en-US" smtClean="0"/>
              <a:t>2025/3/10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AE7D259-69D9-B1DB-3A31-8C91A0E03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ECA5A3B-EE5E-EDFB-A477-19D5066A4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AB8E-01C7-41BE-8CDB-62639F73F2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2805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9F7B5C-459A-CE88-18E1-7C05F9E25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44C330A-55C1-0479-89E4-1AF5EE617A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272F87A-4885-26EE-FA6E-04EDDB3B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F226-11B3-4F6C-9017-1064DE8CF2EB}" type="datetimeFigureOut">
              <a:rPr lang="zh-CN" altLang="en-US" smtClean="0"/>
              <a:t>2025/3/10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BE07D33-190F-C70B-977D-370127A8B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8D24F46-61F5-EC58-EA59-0516067CD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AB8E-01C7-41BE-8CDB-62639F73F2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701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B6D710-CAC3-9415-8A00-607EB6482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F9CC2CE-04D9-AEA8-D4D1-057DDC7787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C0B8FC8-9A0C-6F48-7675-9A80512BB0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4555E38-7D9C-6BF2-FAC7-B7D856EAC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F226-11B3-4F6C-9017-1064DE8CF2EB}" type="datetimeFigureOut">
              <a:rPr lang="zh-CN" altLang="en-US" smtClean="0"/>
              <a:t>2025/3/10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C2B5C82-D5E7-EFB2-54B3-18D04EB23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44F4B79-C661-8366-F083-F810B59A0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AB8E-01C7-41BE-8CDB-62639F73F2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275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289D78D-ACA0-06FA-471F-B6B182131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F22A49A-F9B3-B6BB-9019-D8C1ACE163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623D533-2E16-59E2-231E-330A8963A4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D13AAAF-8572-21B4-43F6-44C5233199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FADDD2C-8A81-B93A-ADE3-600C4849C4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8B436B9-7712-FF0B-0603-2DF81C76D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F226-11B3-4F6C-9017-1064DE8CF2EB}" type="datetimeFigureOut">
              <a:rPr lang="zh-CN" altLang="en-US" smtClean="0"/>
              <a:t>2025/3/10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54C674EB-18F7-B784-C09B-7EFBC4BA9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E96247A4-149A-0CB7-0761-DDFBEE35E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AB8E-01C7-41BE-8CDB-62639F73F2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6078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DFB89E-B6F4-5381-920B-50504F94B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E6880EF-4464-7BF5-2B89-FF7DA2951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F226-11B3-4F6C-9017-1064DE8CF2EB}" type="datetimeFigureOut">
              <a:rPr lang="zh-CN" altLang="en-US" smtClean="0"/>
              <a:t>2025/3/10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57A5620-6742-E1A6-72C1-D7D70647F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95DB501-4574-4DE1-8D04-F947A73E4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AB8E-01C7-41BE-8CDB-62639F73F2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49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E3B6FC1-2513-632E-61D8-090B74E3B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F226-11B3-4F6C-9017-1064DE8CF2EB}" type="datetimeFigureOut">
              <a:rPr lang="zh-CN" altLang="en-US" smtClean="0"/>
              <a:t>2025/3/10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2C0CD4A-B7E2-554F-C767-9D7B12EBC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BD9BBC5-91AA-67C4-4BCD-F207909DA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AB8E-01C7-41BE-8CDB-62639F73F2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0296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5779E9-9CF6-FA08-CCA3-1AAEC120C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5574441-A7F9-C31A-7687-383494C549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766919A-3BDB-CA1C-86C3-6FF5B0EFD1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D95399F-85E1-590A-68E6-FC1D84F94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F226-11B3-4F6C-9017-1064DE8CF2EB}" type="datetimeFigureOut">
              <a:rPr lang="zh-CN" altLang="en-US" smtClean="0"/>
              <a:t>2025/3/10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E5DA9F8-8CEA-62A9-5A21-F6866260F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6DB6B80-EF36-5668-6FB4-27D899D6A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AB8E-01C7-41BE-8CDB-62639F73F2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6272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8680C4-DECF-27DD-BEC6-4564F988E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71AC2EE-5A7D-2613-4E2C-C45C645856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08E2441-093D-A9ED-B3E4-EC6EC6D6D4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A98AD37-5AC4-92D7-21B5-0FA5BB25D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F226-11B3-4F6C-9017-1064DE8CF2EB}" type="datetimeFigureOut">
              <a:rPr lang="zh-CN" altLang="en-US" smtClean="0"/>
              <a:t>2025/3/10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8A8BA36-3112-0DD9-80AD-D7014A44A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D3E32FC-E91D-68B5-2736-871A5B609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AB8E-01C7-41BE-8CDB-62639F73F2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828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474CB12-AD5C-24AB-4FF8-4D64047F3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7772ED5-E643-C88C-64D3-5E9377D1A4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166D28A-1E26-E146-5E3A-4696C8F1F5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DF226-11B3-4F6C-9017-1064DE8CF2EB}" type="datetimeFigureOut">
              <a:rPr lang="zh-CN" altLang="en-US" smtClean="0"/>
              <a:t>2025/3/10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E29FFBA-50BD-C963-FE94-7311E36C68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9461692-E2F6-6EEE-93DD-77545AEB5D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6AB8E-01C7-41BE-8CDB-62639F73F2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8215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52E92614-AAF9-EFD4-42BB-D77D3119C8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420CCF92-8DEE-44CB-A02E-485D8B4CE9BD}"/>
              </a:ext>
            </a:extLst>
          </p:cNvPr>
          <p:cNvGraphicFramePr>
            <a:graphicFrameLocks noGrp="1"/>
          </p:cNvGraphicFramePr>
          <p:nvPr/>
        </p:nvGraphicFramePr>
        <p:xfrm>
          <a:off x="3274300" y="4550920"/>
          <a:ext cx="5685902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29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29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0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作品编号：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3215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0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XXXXXXXX</a:t>
                      </a:r>
                      <a:endParaRPr lang="zh-CN" altLang="en-US" sz="3200" b="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32157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6214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7E1B46E8-9022-C584-1628-C79D381932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67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</Words>
  <Application>Microsoft Office PowerPoint</Application>
  <PresentationFormat>宽屏</PresentationFormat>
  <Paragraphs>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等线</vt:lpstr>
      <vt:lpstr>等线 Light</vt:lpstr>
      <vt:lpstr>黑体</vt:lpstr>
      <vt:lpstr>Arial</vt:lpstr>
      <vt:lpstr>Office 主题​​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艳秋 付</dc:creator>
  <cp:lastModifiedBy>刘 衡升</cp:lastModifiedBy>
  <cp:revision>2</cp:revision>
  <dcterms:created xsi:type="dcterms:W3CDTF">2025-03-10T03:31:45Z</dcterms:created>
  <dcterms:modified xsi:type="dcterms:W3CDTF">2025-03-10T09:32:54Z</dcterms:modified>
</cp:coreProperties>
</file>