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403" r:id="rId2"/>
    <p:sldId id="406" r:id="rId3"/>
    <p:sldId id="387" r:id="rId4"/>
    <p:sldId id="437" r:id="rId5"/>
    <p:sldId id="396" r:id="rId6"/>
    <p:sldId id="333" r:id="rId7"/>
    <p:sldId id="434" r:id="rId8"/>
    <p:sldId id="436" r:id="rId9"/>
    <p:sldId id="435" r:id="rId10"/>
    <p:sldId id="398" r:id="rId11"/>
    <p:sldId id="397" r:id="rId12"/>
    <p:sldId id="399" r:id="rId13"/>
    <p:sldId id="401" r:id="rId14"/>
    <p:sldId id="402" r:id="rId15"/>
    <p:sldId id="383" r:id="rId16"/>
    <p:sldId id="384" r:id="rId17"/>
    <p:sldId id="382" r:id="rId18"/>
    <p:sldId id="366" r:id="rId19"/>
    <p:sldId id="342" r:id="rId20"/>
    <p:sldId id="431"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
          <p15:clr>
            <a:srgbClr val="A4A3A4"/>
          </p15:clr>
        </p15:guide>
        <p15:guide id="2" pos="231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3920"/>
    <a:srgbClr val="DF752D"/>
    <a:srgbClr val="DC5920"/>
    <a:srgbClr val="D05320"/>
    <a:srgbClr val="D25D2E"/>
    <a:srgbClr val="EDA02A"/>
    <a:srgbClr val="009380"/>
    <a:srgbClr val="009CB1"/>
    <a:srgbClr val="E4002B"/>
    <a:srgbClr val="EFA8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43" autoAdjust="0"/>
    <p:restoredTop sz="84414" autoAdjust="0"/>
  </p:normalViewPr>
  <p:slideViewPr>
    <p:cSldViewPr snapToObjects="1">
      <p:cViewPr varScale="1">
        <p:scale>
          <a:sx n="53" d="100"/>
          <a:sy n="53" d="100"/>
        </p:scale>
        <p:origin x="614" y="58"/>
      </p:cViewPr>
      <p:guideLst>
        <p:guide orient="horz" pos="1"/>
        <p:guide pos="2313"/>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FF7BBD-8311-CF4F-B81F-1A5AE84B6B64}" type="datetimeFigureOut">
              <a:rPr lang="en-US" smtClean="0"/>
              <a:pPr/>
              <a:t>11/16/2017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8AFC384-AD03-2B47-8EE0-B6C9A8BA0C11}" type="slidenum">
              <a:rPr lang="en-US" smtClean="0"/>
              <a:pPr/>
              <a:t>‹#›</a:t>
            </a:fld>
            <a:endParaRPr lang="en-US"/>
          </a:p>
        </p:txBody>
      </p:sp>
    </p:spTree>
    <p:extLst>
      <p:ext uri="{BB962C8B-B14F-4D97-AF65-F5344CB8AC3E}">
        <p14:creationId xmlns:p14="http://schemas.microsoft.com/office/powerpoint/2010/main" val="14345330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1881A9-7B38-45AC-8080-34AE789E66CA}" type="datetimeFigureOut">
              <a:rPr lang="en-CA" smtClean="0"/>
              <a:pPr/>
              <a:t>2017-11-16</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BA110C-BE96-435D-90F3-3F026348DE52}" type="slidenum">
              <a:rPr lang="en-CA" smtClean="0"/>
              <a:pPr/>
              <a:t>‹#›</a:t>
            </a:fld>
            <a:endParaRPr lang="en-CA"/>
          </a:p>
        </p:txBody>
      </p:sp>
    </p:spTree>
    <p:extLst>
      <p:ext uri="{BB962C8B-B14F-4D97-AF65-F5344CB8AC3E}">
        <p14:creationId xmlns:p14="http://schemas.microsoft.com/office/powerpoint/2010/main" val="3715309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To be invited to become a fellow of the Royal Society of Canada is considered the highest honour that can be attained by scholars, artists and scientists in this country. There are over 2000 fellows nationwide who have been peer-elected for their remarkable contributions to the arts, the humanities and the sciences, as well as in Canadian public life. Fellows of the Royal Society are considered to be the best in their field. </a:t>
            </a:r>
            <a:endParaRPr lang="en-CA" dirty="0"/>
          </a:p>
        </p:txBody>
      </p:sp>
      <p:sp>
        <p:nvSpPr>
          <p:cNvPr id="4" name="Slide Number Placeholder 3"/>
          <p:cNvSpPr>
            <a:spLocks noGrp="1"/>
          </p:cNvSpPr>
          <p:nvPr>
            <p:ph type="sldNum" sz="quarter" idx="10"/>
          </p:nvPr>
        </p:nvSpPr>
        <p:spPr/>
        <p:txBody>
          <a:bodyPr/>
          <a:lstStyle/>
          <a:p>
            <a:fld id="{53BA110C-BE96-435D-90F3-3F026348DE52}" type="slidenum">
              <a:rPr lang="en-CA" smtClean="0"/>
              <a:pPr/>
              <a:t>5</a:t>
            </a:fld>
            <a:endParaRPr lang="en-CA"/>
          </a:p>
        </p:txBody>
      </p:sp>
    </p:spTree>
    <p:extLst>
      <p:ext uri="{BB962C8B-B14F-4D97-AF65-F5344CB8AC3E}">
        <p14:creationId xmlns:p14="http://schemas.microsoft.com/office/powerpoint/2010/main" val="17486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53BA110C-BE96-435D-90F3-3F026348DE52}" type="slidenum">
              <a:rPr lang="en-CA" smtClean="0"/>
              <a:pPr/>
              <a:t>13</a:t>
            </a:fld>
            <a:endParaRPr lang="en-CA"/>
          </a:p>
        </p:txBody>
      </p:sp>
    </p:spTree>
    <p:extLst>
      <p:ext uri="{BB962C8B-B14F-4D97-AF65-F5344CB8AC3E}">
        <p14:creationId xmlns:p14="http://schemas.microsoft.com/office/powerpoint/2010/main" val="38469943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Start - black">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8"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0" y="6237312"/>
            <a:ext cx="818675" cy="474339"/>
          </a:xfrm>
          <a:prstGeom prst="rect">
            <a:avLst/>
          </a:prstGeom>
          <a:noFill/>
          <a:ln w="9525">
            <a:noFill/>
            <a:miter lim="800000"/>
            <a:headEnd/>
            <a:tailEnd/>
          </a:ln>
        </p:spPr>
      </p:pic>
      <p:sp>
        <p:nvSpPr>
          <p:cNvPr id="11" name="Text Placeholder 15"/>
          <p:cNvSpPr>
            <a:spLocks noGrp="1"/>
          </p:cNvSpPr>
          <p:nvPr>
            <p:ph type="body" sz="quarter" idx="10"/>
          </p:nvPr>
        </p:nvSpPr>
        <p:spPr>
          <a:xfrm rot="4798">
            <a:off x="217987" y="4226377"/>
            <a:ext cx="7272030" cy="720567"/>
          </a:xfrm>
          <a:prstGeom prst="rect">
            <a:avLst/>
          </a:prstGeom>
        </p:spPr>
        <p:txBody>
          <a:bodyPr vert="horz" lIns="0" rIns="0" bIns="0"/>
          <a:lstStyle>
            <a:lvl1pPr marL="0" indent="0">
              <a:lnSpc>
                <a:spcPts val="2000"/>
              </a:lnSpc>
              <a:spcBef>
                <a:spcPts val="0"/>
              </a:spcBef>
              <a:buNone/>
              <a:defRPr sz="2100" b="0" i="0" cap="all" spc="30">
                <a:solidFill>
                  <a:schemeClr val="bg1">
                    <a:lumMod val="65000"/>
                  </a:schemeClr>
                </a:solidFill>
                <a:latin typeface="Arial"/>
                <a:cs typeface="Arial"/>
              </a:defRPr>
            </a:lvl1pPr>
          </a:lstStyle>
          <a:p>
            <a:pPr lvl="0"/>
            <a:r>
              <a:rPr lang="en-CA" dirty="0" smtClean="0"/>
              <a:t>Click to edit Master text styles</a:t>
            </a:r>
          </a:p>
        </p:txBody>
      </p:sp>
      <p:sp>
        <p:nvSpPr>
          <p:cNvPr id="13" name="Title 1"/>
          <p:cNvSpPr>
            <a:spLocks noGrp="1"/>
          </p:cNvSpPr>
          <p:nvPr>
            <p:ph type="ctrTitle"/>
          </p:nvPr>
        </p:nvSpPr>
        <p:spPr>
          <a:xfrm>
            <a:off x="217488" y="236538"/>
            <a:ext cx="7883079" cy="3717033"/>
          </a:xfrm>
          <a:prstGeom prst="rect">
            <a:avLst/>
          </a:prstGeom>
        </p:spPr>
        <p:txBody>
          <a:bodyPr lIns="0" tIns="0" rIns="0" bIns="0" anchor="t"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
        <p:nvSpPr>
          <p:cNvPr id="5" name="TextBox 4"/>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bg1"/>
                </a:solidFill>
                <a:latin typeface=""/>
              </a:rPr>
              <a:t>www.mun.ca</a:t>
            </a:r>
            <a:endParaRPr lang="en-US" sz="900" b="1" baseline="0" dirty="0" smtClean="0">
              <a:solidFill>
                <a:schemeClr val="bg1"/>
              </a:solidFill>
              <a:latin typeface=""/>
            </a:endParaRPr>
          </a:p>
        </p:txBody>
      </p:sp>
    </p:spTree>
    <p:extLst>
      <p:ext uri="{BB962C8B-B14F-4D97-AF65-F5344CB8AC3E}">
        <p14:creationId xmlns:p14="http://schemas.microsoft.com/office/powerpoint/2010/main" val="214361141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angarine Content - 3 points">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17" name="Isosceles Triangle 16"/>
          <p:cNvSpPr/>
          <p:nvPr userDrawn="1"/>
        </p:nvSpPr>
        <p:spPr>
          <a:xfrm rot="5400000">
            <a:off x="3455575" y="926008"/>
            <a:ext cx="684235" cy="283132"/>
          </a:xfrm>
          <a:prstGeom prst="triangle">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ontent Placeholder 2"/>
          <p:cNvSpPr>
            <a:spLocks noGrp="1"/>
          </p:cNvSpPr>
          <p:nvPr>
            <p:ph sz="quarter" idx="21"/>
          </p:nvPr>
        </p:nvSpPr>
        <p:spPr>
          <a:xfrm>
            <a:off x="4103688" y="602469"/>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21" name="Isosceles Triangle 20"/>
          <p:cNvSpPr/>
          <p:nvPr userDrawn="1"/>
        </p:nvSpPr>
        <p:spPr>
          <a:xfrm rot="5400000">
            <a:off x="3455575" y="2925852"/>
            <a:ext cx="684235" cy="283132"/>
          </a:xfrm>
          <a:prstGeom prst="triangle">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Isosceles Triangle 21"/>
          <p:cNvSpPr/>
          <p:nvPr userDrawn="1"/>
        </p:nvSpPr>
        <p:spPr>
          <a:xfrm rot="5400000">
            <a:off x="3455575" y="4925696"/>
            <a:ext cx="684235" cy="283132"/>
          </a:xfrm>
          <a:prstGeom prst="triangle">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Content Placeholder 2"/>
          <p:cNvSpPr>
            <a:spLocks noGrp="1"/>
          </p:cNvSpPr>
          <p:nvPr>
            <p:ph sz="quarter" idx="22"/>
          </p:nvPr>
        </p:nvSpPr>
        <p:spPr>
          <a:xfrm>
            <a:off x="4103688" y="2564904"/>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Content Placeholder 2"/>
          <p:cNvSpPr>
            <a:spLocks noGrp="1"/>
          </p:cNvSpPr>
          <p:nvPr>
            <p:ph sz="quarter" idx="23"/>
          </p:nvPr>
        </p:nvSpPr>
        <p:spPr>
          <a:xfrm>
            <a:off x="4103688" y="4581128"/>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54724769"/>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PurpleSection - logo">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4002B"/>
              </a:solidFill>
            </a:endParaRPr>
          </a:p>
        </p:txBody>
      </p:sp>
      <p:sp>
        <p:nvSpPr>
          <p:cNvPr id="8"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8"/>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bg1"/>
                </a:solidFill>
                <a:latin typeface=""/>
              </a:rPr>
              <a:t>www.mun.ca</a:t>
            </a:r>
            <a:endParaRPr lang="en-US" sz="900" b="1" baseline="0" dirty="0" smtClean="0">
              <a:solidFill>
                <a:schemeClr val="bg1"/>
              </a:solidFill>
              <a:latin typeface=""/>
            </a:endParaRPr>
          </a:p>
        </p:txBody>
      </p:sp>
    </p:spTree>
    <p:extLst>
      <p:ext uri="{BB962C8B-B14F-4D97-AF65-F5344CB8AC3E}">
        <p14:creationId xmlns:p14="http://schemas.microsoft.com/office/powerpoint/2010/main" val="3202163268"/>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PurpleSection - 3 pics">
    <p:spTree>
      <p:nvGrpSpPr>
        <p:cNvPr id="1" name=""/>
        <p:cNvGrpSpPr/>
        <p:nvPr/>
      </p:nvGrpSpPr>
      <p:grpSpPr>
        <a:xfrm>
          <a:off x="0" y="0"/>
          <a:ext cx="0" cy="0"/>
          <a:chOff x="0" y="0"/>
          <a:chExt cx="0" cy="0"/>
        </a:xfrm>
      </p:grpSpPr>
      <p:sp>
        <p:nvSpPr>
          <p:cNvPr id="7" name="Rectangle 6"/>
          <p:cNvSpPr/>
          <p:nvPr userDrawn="1"/>
        </p:nvSpPr>
        <p:spPr>
          <a:xfrm>
            <a:off x="-1" y="0"/>
            <a:ext cx="9144001" cy="6858000"/>
          </a:xfrm>
          <a:prstGeom prst="rect">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20"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9" name="Picture Placeholder 2"/>
          <p:cNvSpPr>
            <a:spLocks noGrp="1"/>
          </p:cNvSpPr>
          <p:nvPr>
            <p:ph type="pic" sz="quarter" idx="14"/>
          </p:nvPr>
        </p:nvSpPr>
        <p:spPr>
          <a:xfrm>
            <a:off x="5688632" y="-42728"/>
            <a:ext cx="3455368" cy="2348880"/>
          </a:xfrm>
          <a:prstGeom prst="rect">
            <a:avLst/>
          </a:prstGeom>
        </p:spPr>
        <p:txBody>
          <a:bodyPr vert="horz"/>
          <a:lstStyle/>
          <a:p>
            <a:endParaRPr lang="en-US" dirty="0"/>
          </a:p>
        </p:txBody>
      </p:sp>
      <p:sp>
        <p:nvSpPr>
          <p:cNvPr id="17" name="Picture Placeholder 2"/>
          <p:cNvSpPr>
            <a:spLocks noGrp="1"/>
          </p:cNvSpPr>
          <p:nvPr>
            <p:ph type="pic" sz="quarter" idx="16"/>
          </p:nvPr>
        </p:nvSpPr>
        <p:spPr>
          <a:xfrm>
            <a:off x="5688632" y="4590069"/>
            <a:ext cx="3455368" cy="2283917"/>
          </a:xfrm>
          <a:prstGeom prst="rect">
            <a:avLst/>
          </a:prstGeom>
        </p:spPr>
        <p:txBody>
          <a:bodyPr vert="horz"/>
          <a:lstStyle/>
          <a:p>
            <a:endParaRPr lang="en-US" dirty="0"/>
          </a:p>
        </p:txBody>
      </p:sp>
      <p:sp>
        <p:nvSpPr>
          <p:cNvPr id="18" name="Picture Placeholder 2"/>
          <p:cNvSpPr>
            <a:spLocks noGrp="1"/>
          </p:cNvSpPr>
          <p:nvPr>
            <p:ph type="pic" sz="quarter" idx="17"/>
          </p:nvPr>
        </p:nvSpPr>
        <p:spPr>
          <a:xfrm>
            <a:off x="5688632" y="2306152"/>
            <a:ext cx="3455368" cy="2283917"/>
          </a:xfrm>
          <a:prstGeom prst="rect">
            <a:avLst/>
          </a:prstGeom>
        </p:spPr>
        <p:txBody>
          <a:bodyPr vert="horz"/>
          <a:lstStyle/>
          <a:p>
            <a:endParaRPr lang="en-US" dirty="0"/>
          </a:p>
        </p:txBody>
      </p:sp>
    </p:spTree>
    <p:extLst>
      <p:ext uri="{BB962C8B-B14F-4D97-AF65-F5344CB8AC3E}">
        <p14:creationId xmlns:p14="http://schemas.microsoft.com/office/powerpoint/2010/main" val="769774180"/>
      </p:ext>
    </p:extLst>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PurpleSection - Subhead + Pic">
    <p:spTree>
      <p:nvGrpSpPr>
        <p:cNvPr id="1" name=""/>
        <p:cNvGrpSpPr/>
        <p:nvPr/>
      </p:nvGrpSpPr>
      <p:grpSpPr>
        <a:xfrm>
          <a:off x="0" y="0"/>
          <a:ext cx="0" cy="0"/>
          <a:chOff x="0" y="0"/>
          <a:chExt cx="0" cy="0"/>
        </a:xfrm>
      </p:grpSpPr>
      <p:sp>
        <p:nvSpPr>
          <p:cNvPr id="9" name="Rectangle 8"/>
          <p:cNvSpPr/>
          <p:nvPr userDrawn="1"/>
        </p:nvSpPr>
        <p:spPr>
          <a:xfrm>
            <a:off x="-1" y="0"/>
            <a:ext cx="9144001" cy="6858000"/>
          </a:xfrm>
          <a:prstGeom prst="rect">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aseline="-25000" dirty="0">
                <a:solidFill>
                  <a:srgbClr val="FEDD00"/>
                </a:solidFill>
              </a:rPr>
              <a:t> </a:t>
            </a:r>
          </a:p>
        </p:txBody>
      </p:sp>
      <p:sp>
        <p:nvSpPr>
          <p:cNvPr id="8"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6" name="Picture Placeholder 2"/>
          <p:cNvSpPr>
            <a:spLocks noGrp="1"/>
          </p:cNvSpPr>
          <p:nvPr>
            <p:ph type="pic" sz="quarter" idx="12"/>
          </p:nvPr>
        </p:nvSpPr>
        <p:spPr>
          <a:xfrm>
            <a:off x="5435600" y="-99393"/>
            <a:ext cx="3708400" cy="7071717"/>
          </a:xfrm>
          <a:prstGeom prst="rect">
            <a:avLst/>
          </a:prstGeom>
        </p:spPr>
        <p:txBody>
          <a:bodyPr vert="horz"/>
          <a:lstStyle/>
          <a:p>
            <a:endParaRPr lang="en-US"/>
          </a:p>
        </p:txBody>
      </p:sp>
      <p:sp>
        <p:nvSpPr>
          <p:cNvPr id="6"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85000"/>
                    <a:lumOff val="1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168025473"/>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PurpleSection - Subhead+Logo">
    <p:spTree>
      <p:nvGrpSpPr>
        <p:cNvPr id="1" name=""/>
        <p:cNvGrpSpPr/>
        <p:nvPr/>
      </p:nvGrpSpPr>
      <p:grpSpPr>
        <a:xfrm>
          <a:off x="0" y="0"/>
          <a:ext cx="0" cy="0"/>
          <a:chOff x="0" y="0"/>
          <a:chExt cx="0" cy="0"/>
        </a:xfrm>
      </p:grpSpPr>
      <p:sp>
        <p:nvSpPr>
          <p:cNvPr id="8" name="Rectangle 7"/>
          <p:cNvSpPr/>
          <p:nvPr userDrawn="1"/>
        </p:nvSpPr>
        <p:spPr>
          <a:xfrm>
            <a:off x="-1" y="0"/>
            <a:ext cx="9144001" cy="6858000"/>
          </a:xfrm>
          <a:prstGeom prst="rect">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1"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rgbClr val="262626"/>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3790723585"/>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PurpleSection - Subhead+3pics">
    <p:spTree>
      <p:nvGrpSpPr>
        <p:cNvPr id="1" name=""/>
        <p:cNvGrpSpPr/>
        <p:nvPr/>
      </p:nvGrpSpPr>
      <p:grpSpPr>
        <a:xfrm>
          <a:off x="0" y="0"/>
          <a:ext cx="0" cy="0"/>
          <a:chOff x="0" y="0"/>
          <a:chExt cx="0" cy="0"/>
        </a:xfrm>
      </p:grpSpPr>
      <p:sp>
        <p:nvSpPr>
          <p:cNvPr id="10" name="Rectangle 9"/>
          <p:cNvSpPr/>
          <p:nvPr userDrawn="1"/>
        </p:nvSpPr>
        <p:spPr>
          <a:xfrm>
            <a:off x="-1" y="0"/>
            <a:ext cx="9144001" cy="6858000"/>
          </a:xfrm>
          <a:prstGeom prst="rect">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9" name="Picture Placeholder 2"/>
          <p:cNvSpPr>
            <a:spLocks noGrp="1"/>
          </p:cNvSpPr>
          <p:nvPr>
            <p:ph type="pic" sz="quarter" idx="14"/>
          </p:nvPr>
        </p:nvSpPr>
        <p:spPr>
          <a:xfrm>
            <a:off x="5688632" y="-42728"/>
            <a:ext cx="3455368" cy="2348880"/>
          </a:xfrm>
          <a:prstGeom prst="rect">
            <a:avLst/>
          </a:prstGeom>
        </p:spPr>
        <p:txBody>
          <a:bodyPr vert="horz"/>
          <a:lstStyle/>
          <a:p>
            <a:endParaRPr lang="en-US" dirty="0"/>
          </a:p>
        </p:txBody>
      </p:sp>
      <p:sp>
        <p:nvSpPr>
          <p:cNvPr id="17" name="Picture Placeholder 2"/>
          <p:cNvSpPr>
            <a:spLocks noGrp="1"/>
          </p:cNvSpPr>
          <p:nvPr>
            <p:ph type="pic" sz="quarter" idx="16"/>
          </p:nvPr>
        </p:nvSpPr>
        <p:spPr>
          <a:xfrm>
            <a:off x="5688632" y="4590069"/>
            <a:ext cx="3455368" cy="2283917"/>
          </a:xfrm>
          <a:prstGeom prst="rect">
            <a:avLst/>
          </a:prstGeom>
        </p:spPr>
        <p:txBody>
          <a:bodyPr vert="horz"/>
          <a:lstStyle/>
          <a:p>
            <a:endParaRPr lang="en-US" dirty="0"/>
          </a:p>
        </p:txBody>
      </p:sp>
      <p:sp>
        <p:nvSpPr>
          <p:cNvPr id="18" name="Picture Placeholder 2"/>
          <p:cNvSpPr>
            <a:spLocks noGrp="1"/>
          </p:cNvSpPr>
          <p:nvPr>
            <p:ph type="pic" sz="quarter" idx="17"/>
          </p:nvPr>
        </p:nvSpPr>
        <p:spPr>
          <a:xfrm>
            <a:off x="5688632" y="2306152"/>
            <a:ext cx="3455368" cy="2283917"/>
          </a:xfrm>
          <a:prstGeom prst="rect">
            <a:avLst/>
          </a:prstGeom>
        </p:spPr>
        <p:txBody>
          <a:bodyPr vert="horz"/>
          <a:lstStyle/>
          <a:p>
            <a:endParaRPr lang="en-US" dirty="0"/>
          </a:p>
        </p:txBody>
      </p:sp>
      <p:sp>
        <p:nvSpPr>
          <p:cNvPr id="7"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8"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rgbClr val="262626"/>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964150339"/>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PurpleContent - Single Point">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11" name="Isosceles Triangle 10"/>
          <p:cNvSpPr/>
          <p:nvPr userDrawn="1"/>
        </p:nvSpPr>
        <p:spPr>
          <a:xfrm rot="5400000">
            <a:off x="3455575" y="926008"/>
            <a:ext cx="684235" cy="283132"/>
          </a:xfrm>
          <a:prstGeom prst="triangle">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ontent Placeholder 2"/>
          <p:cNvSpPr>
            <a:spLocks noGrp="1"/>
          </p:cNvSpPr>
          <p:nvPr>
            <p:ph sz="quarter" idx="21"/>
          </p:nvPr>
        </p:nvSpPr>
        <p:spPr>
          <a:xfrm>
            <a:off x="4103688" y="602468"/>
            <a:ext cx="4887388" cy="5346811"/>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34135461"/>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PurpleContent - 2 points">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760640"/>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11" name="Isosceles Triangle 10"/>
          <p:cNvSpPr/>
          <p:nvPr userDrawn="1"/>
        </p:nvSpPr>
        <p:spPr>
          <a:xfrm rot="5400000">
            <a:off x="3455575" y="1610244"/>
            <a:ext cx="684235" cy="283132"/>
          </a:xfrm>
          <a:prstGeom prst="triangle">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Isosceles Triangle 9"/>
          <p:cNvSpPr/>
          <p:nvPr userDrawn="1"/>
        </p:nvSpPr>
        <p:spPr>
          <a:xfrm rot="5400000">
            <a:off x="3455575" y="4169772"/>
            <a:ext cx="684235" cy="283132"/>
          </a:xfrm>
          <a:prstGeom prst="triangle">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Content Placeholder 2"/>
          <p:cNvSpPr>
            <a:spLocks noGrp="1"/>
          </p:cNvSpPr>
          <p:nvPr>
            <p:ph sz="quarter" idx="21"/>
          </p:nvPr>
        </p:nvSpPr>
        <p:spPr>
          <a:xfrm>
            <a:off x="4103688" y="602469"/>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quarter" idx="22"/>
          </p:nvPr>
        </p:nvSpPr>
        <p:spPr>
          <a:xfrm>
            <a:off x="4103688" y="3212976"/>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14181427"/>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PurpleContent - 3 points">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17" name="Isosceles Triangle 16"/>
          <p:cNvSpPr/>
          <p:nvPr userDrawn="1"/>
        </p:nvSpPr>
        <p:spPr>
          <a:xfrm rot="5400000">
            <a:off x="3455575" y="926008"/>
            <a:ext cx="684235" cy="283132"/>
          </a:xfrm>
          <a:prstGeom prst="triangle">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ontent Placeholder 2"/>
          <p:cNvSpPr>
            <a:spLocks noGrp="1"/>
          </p:cNvSpPr>
          <p:nvPr>
            <p:ph sz="quarter" idx="21"/>
          </p:nvPr>
        </p:nvSpPr>
        <p:spPr>
          <a:xfrm>
            <a:off x="4103688" y="602469"/>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21" name="Isosceles Triangle 20"/>
          <p:cNvSpPr/>
          <p:nvPr userDrawn="1"/>
        </p:nvSpPr>
        <p:spPr>
          <a:xfrm rot="5400000">
            <a:off x="3455575" y="2925852"/>
            <a:ext cx="684235" cy="283132"/>
          </a:xfrm>
          <a:prstGeom prst="triangle">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Isosceles Triangle 21"/>
          <p:cNvSpPr/>
          <p:nvPr userDrawn="1"/>
        </p:nvSpPr>
        <p:spPr>
          <a:xfrm rot="5400000">
            <a:off x="3455575" y="4925696"/>
            <a:ext cx="684235" cy="283132"/>
          </a:xfrm>
          <a:prstGeom prst="triangle">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Content Placeholder 2"/>
          <p:cNvSpPr>
            <a:spLocks noGrp="1"/>
          </p:cNvSpPr>
          <p:nvPr>
            <p:ph sz="quarter" idx="22"/>
          </p:nvPr>
        </p:nvSpPr>
        <p:spPr>
          <a:xfrm>
            <a:off x="4103688" y="2564904"/>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Content Placeholder 2"/>
          <p:cNvSpPr>
            <a:spLocks noGrp="1"/>
          </p:cNvSpPr>
          <p:nvPr>
            <p:ph sz="quarter" idx="23"/>
          </p:nvPr>
        </p:nvSpPr>
        <p:spPr>
          <a:xfrm>
            <a:off x="4103688" y="4581128"/>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57210406"/>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WhitePurple-Subhead+ Logo">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rgbClr val="832A75"/>
                </a:solidFill>
              </a:defRPr>
            </a:lvl1pPr>
          </a:lstStyle>
          <a:p>
            <a:r>
              <a:rPr lang="en-CA" dirty="0" smtClean="0"/>
              <a:t>Click to edit Master title style</a:t>
            </a:r>
            <a:endParaRPr lang="en-US" dirty="0"/>
          </a:p>
        </p:txBody>
      </p:sp>
      <p:sp>
        <p:nvSpPr>
          <p:cNvPr id="5" name="Content Placeholder 2"/>
          <p:cNvSpPr>
            <a:spLocks noGrp="1"/>
          </p:cNvSpPr>
          <p:nvPr>
            <p:ph sz="quarter" idx="21"/>
          </p:nvPr>
        </p:nvSpPr>
        <p:spPr>
          <a:xfrm>
            <a:off x="217488" y="4005064"/>
            <a:ext cx="4941174"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65000"/>
                    <a:lumOff val="3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3084970396"/>
      </p:ext>
    </p:extLst>
  </p:cSld>
  <p:clrMapOvr>
    <a:masterClrMapping/>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WhitePurple- Logo">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rgbClr val="832A75"/>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80536203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hiteTangarine- Logo">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rgbClr val="F5BA2F"/>
                </a:solidFill>
              </a:defRPr>
            </a:lvl1pPr>
          </a:lstStyle>
          <a:p>
            <a:r>
              <a:rPr lang="en-CA" dirty="0" smtClean="0"/>
              <a:t>Click to edit Master title style</a:t>
            </a:r>
            <a:endParaRPr lang="en-US" dirty="0"/>
          </a:p>
        </p:txBody>
      </p:sp>
      <p:sp>
        <p:nvSpPr>
          <p:cNvPr id="5" name="Content Placeholder 2"/>
          <p:cNvSpPr>
            <a:spLocks noGrp="1"/>
          </p:cNvSpPr>
          <p:nvPr>
            <p:ph sz="quarter" idx="21"/>
          </p:nvPr>
        </p:nvSpPr>
        <p:spPr>
          <a:xfrm>
            <a:off x="217488" y="4005064"/>
            <a:ext cx="4941174"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1095916048"/>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WhitePurpleContent - 1 Point">
    <p:spTree>
      <p:nvGrpSpPr>
        <p:cNvPr id="1" name=""/>
        <p:cNvGrpSpPr/>
        <p:nvPr/>
      </p:nvGrpSpPr>
      <p:grpSpPr>
        <a:xfrm>
          <a:off x="0" y="0"/>
          <a:ext cx="0" cy="0"/>
          <a:chOff x="0" y="0"/>
          <a:chExt cx="0" cy="0"/>
        </a:xfrm>
      </p:grpSpPr>
      <p:sp>
        <p:nvSpPr>
          <p:cNvPr id="13" name="Rectangle 12"/>
          <p:cNvSpPr/>
          <p:nvPr userDrawn="1"/>
        </p:nvSpPr>
        <p:spPr>
          <a:xfrm>
            <a:off x="-319714" y="-27384"/>
            <a:ext cx="4235265" cy="6929120"/>
          </a:xfrm>
          <a:custGeom>
            <a:avLst/>
            <a:gdLst/>
            <a:ahLst/>
            <a:cxnLst/>
            <a:rect l="l" t="t" r="r" b="b"/>
            <a:pathLst>
              <a:path w="4047779" h="6858000">
                <a:moveTo>
                  <a:pt x="0" y="0"/>
                </a:moveTo>
                <a:lnTo>
                  <a:pt x="3830038" y="0"/>
                </a:lnTo>
                <a:lnTo>
                  <a:pt x="3830038" y="804471"/>
                </a:lnTo>
                <a:lnTo>
                  <a:pt x="4047779" y="1067575"/>
                </a:lnTo>
                <a:lnTo>
                  <a:pt x="3830038" y="1330677"/>
                </a:lnTo>
                <a:lnTo>
                  <a:pt x="3830038" y="6858000"/>
                </a:lnTo>
                <a:lnTo>
                  <a:pt x="0" y="6858000"/>
                </a:lnTo>
                <a:close/>
              </a:path>
            </a:pathLst>
          </a:custGeom>
          <a:solidFill>
            <a:schemeClr val="bg1"/>
          </a:solidFill>
          <a:ln w="25400">
            <a:solidFill>
              <a:srgbClr val="832A7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832A75"/>
                </a:solidFill>
              </a:defRPr>
            </a:lvl1pPr>
          </a:lstStyle>
          <a:p>
            <a:r>
              <a:rPr lang="en-CA" dirty="0" smtClean="0"/>
              <a:t>Click to edit Master title style</a:t>
            </a:r>
            <a:endParaRPr lang="en-US" dirty="0"/>
          </a:p>
        </p:txBody>
      </p:sp>
      <p:sp>
        <p:nvSpPr>
          <p:cNvPr id="15" name="Content Placeholder 2"/>
          <p:cNvSpPr>
            <a:spLocks noGrp="1"/>
          </p:cNvSpPr>
          <p:nvPr>
            <p:ph sz="quarter" idx="21"/>
          </p:nvPr>
        </p:nvSpPr>
        <p:spPr>
          <a:xfrm>
            <a:off x="4103688" y="602468"/>
            <a:ext cx="4887388" cy="5346811"/>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03854478"/>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WhitePurpleContent - 2 points">
    <p:spTree>
      <p:nvGrpSpPr>
        <p:cNvPr id="1" name=""/>
        <p:cNvGrpSpPr/>
        <p:nvPr/>
      </p:nvGrpSpPr>
      <p:grpSpPr>
        <a:xfrm>
          <a:off x="0" y="0"/>
          <a:ext cx="0" cy="0"/>
          <a:chOff x="0" y="0"/>
          <a:chExt cx="0" cy="0"/>
        </a:xfrm>
      </p:grpSpPr>
      <p:sp>
        <p:nvSpPr>
          <p:cNvPr id="7" name="Rectangle 6"/>
          <p:cNvSpPr/>
          <p:nvPr userDrawn="1"/>
        </p:nvSpPr>
        <p:spPr>
          <a:xfrm>
            <a:off x="-100663" y="-22804"/>
            <a:ext cx="4047779" cy="6858000"/>
          </a:xfrm>
          <a:custGeom>
            <a:avLst/>
            <a:gdLst/>
            <a:ahLst/>
            <a:cxnLst/>
            <a:rect l="l" t="t" r="r" b="b"/>
            <a:pathLst>
              <a:path w="4047779" h="6858000">
                <a:moveTo>
                  <a:pt x="0" y="0"/>
                </a:moveTo>
                <a:lnTo>
                  <a:pt x="3830038" y="0"/>
                </a:lnTo>
                <a:lnTo>
                  <a:pt x="3830038" y="1488707"/>
                </a:lnTo>
                <a:lnTo>
                  <a:pt x="4047779" y="1751811"/>
                </a:lnTo>
                <a:lnTo>
                  <a:pt x="3830038" y="2014913"/>
                </a:lnTo>
                <a:lnTo>
                  <a:pt x="3830038" y="4048235"/>
                </a:lnTo>
                <a:lnTo>
                  <a:pt x="4047779" y="4311339"/>
                </a:lnTo>
                <a:lnTo>
                  <a:pt x="3830038" y="4574441"/>
                </a:lnTo>
                <a:lnTo>
                  <a:pt x="3830038" y="6858000"/>
                </a:lnTo>
                <a:lnTo>
                  <a:pt x="0" y="6858000"/>
                </a:lnTo>
                <a:close/>
              </a:path>
            </a:pathLst>
          </a:custGeom>
          <a:solidFill>
            <a:schemeClr val="bg1"/>
          </a:solidFill>
          <a:ln w="25400">
            <a:solidFill>
              <a:srgbClr val="832A7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14" name="Content Placeholder 2"/>
          <p:cNvSpPr>
            <a:spLocks noGrp="1"/>
          </p:cNvSpPr>
          <p:nvPr>
            <p:ph sz="quarter" idx="21"/>
          </p:nvPr>
        </p:nvSpPr>
        <p:spPr>
          <a:xfrm>
            <a:off x="4103688" y="602469"/>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quarter" idx="22"/>
          </p:nvPr>
        </p:nvSpPr>
        <p:spPr>
          <a:xfrm>
            <a:off x="4103688" y="3212976"/>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Title 1"/>
          <p:cNvSpPr>
            <a:spLocks noGrp="1"/>
          </p:cNvSpPr>
          <p:nvPr>
            <p:ph type="ctrTitle"/>
          </p:nvPr>
        </p:nvSpPr>
        <p:spPr>
          <a:xfrm>
            <a:off x="476249" y="620688"/>
            <a:ext cx="2799607" cy="5472608"/>
          </a:xfrm>
          <a:prstGeom prst="rect">
            <a:avLst/>
          </a:prstGeom>
          <a:ln>
            <a:noFill/>
          </a:ln>
        </p:spPr>
        <p:txBody>
          <a:bodyPr lIns="0" tIns="0" rIns="0" bIns="0" anchor="t" anchorCtr="0">
            <a:noAutofit/>
          </a:bodyPr>
          <a:lstStyle>
            <a:lvl1pPr algn="l">
              <a:lnSpc>
                <a:spcPct val="80000"/>
              </a:lnSpc>
              <a:defRPr sz="4000" spc="-130">
                <a:solidFill>
                  <a:srgbClr val="832A75"/>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389468257"/>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WhitePurpleContent - 3 points">
    <p:spTree>
      <p:nvGrpSpPr>
        <p:cNvPr id="1" name=""/>
        <p:cNvGrpSpPr/>
        <p:nvPr/>
      </p:nvGrpSpPr>
      <p:grpSpPr>
        <a:xfrm>
          <a:off x="0" y="0"/>
          <a:ext cx="0" cy="0"/>
          <a:chOff x="0" y="0"/>
          <a:chExt cx="0" cy="0"/>
        </a:xfrm>
      </p:grpSpPr>
      <p:sp>
        <p:nvSpPr>
          <p:cNvPr id="15" name="Isosceles Triangle 14"/>
          <p:cNvSpPr/>
          <p:nvPr userDrawn="1"/>
        </p:nvSpPr>
        <p:spPr>
          <a:xfrm rot="5400000">
            <a:off x="-1513631" y="1405111"/>
            <a:ext cx="6858001" cy="4047779"/>
          </a:xfrm>
          <a:custGeom>
            <a:avLst/>
            <a:gdLst/>
            <a:ahLst/>
            <a:cxnLst/>
            <a:rect l="l" t="t" r="r" b="b"/>
            <a:pathLst>
              <a:path w="6858001" h="4047779">
                <a:moveTo>
                  <a:pt x="0" y="4047779"/>
                </a:moveTo>
                <a:lnTo>
                  <a:pt x="0" y="217741"/>
                </a:lnTo>
                <a:lnTo>
                  <a:pt x="804472" y="217741"/>
                </a:lnTo>
                <a:lnTo>
                  <a:pt x="1067575" y="0"/>
                </a:lnTo>
                <a:lnTo>
                  <a:pt x="1330677" y="217741"/>
                </a:lnTo>
                <a:lnTo>
                  <a:pt x="2804316" y="217741"/>
                </a:lnTo>
                <a:lnTo>
                  <a:pt x="3067419" y="0"/>
                </a:lnTo>
                <a:lnTo>
                  <a:pt x="3330521" y="217741"/>
                </a:lnTo>
                <a:lnTo>
                  <a:pt x="4804160" y="217741"/>
                </a:lnTo>
                <a:lnTo>
                  <a:pt x="5067263" y="0"/>
                </a:lnTo>
                <a:lnTo>
                  <a:pt x="5330366" y="217741"/>
                </a:lnTo>
                <a:lnTo>
                  <a:pt x="6858001" y="217741"/>
                </a:lnTo>
                <a:lnTo>
                  <a:pt x="6858001" y="4047779"/>
                </a:lnTo>
                <a:close/>
              </a:path>
            </a:pathLst>
          </a:custGeom>
          <a:solidFill>
            <a:schemeClr val="bg1"/>
          </a:solidFill>
          <a:ln w="25400">
            <a:solidFill>
              <a:srgbClr val="832A7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832A75"/>
                </a:solidFill>
              </a:defRPr>
            </a:lvl1pPr>
          </a:lstStyle>
          <a:p>
            <a:r>
              <a:rPr lang="en-CA" dirty="0" smtClean="0"/>
              <a:t>Click to edit Master title style</a:t>
            </a:r>
            <a:endParaRPr lang="en-US" dirty="0"/>
          </a:p>
        </p:txBody>
      </p:sp>
      <p:sp>
        <p:nvSpPr>
          <p:cNvPr id="7" name="Content Placeholder 2"/>
          <p:cNvSpPr>
            <a:spLocks noGrp="1"/>
          </p:cNvSpPr>
          <p:nvPr>
            <p:ph sz="quarter" idx="21"/>
          </p:nvPr>
        </p:nvSpPr>
        <p:spPr>
          <a:xfrm>
            <a:off x="4103688" y="602469"/>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sz="quarter" idx="22"/>
          </p:nvPr>
        </p:nvSpPr>
        <p:spPr>
          <a:xfrm>
            <a:off x="4103688" y="2625367"/>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sz="quarter" idx="23"/>
          </p:nvPr>
        </p:nvSpPr>
        <p:spPr>
          <a:xfrm>
            <a:off x="4103688" y="4581128"/>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30122437"/>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PurpleBg - Lg Pic Quote Top">
    <p:spTree>
      <p:nvGrpSpPr>
        <p:cNvPr id="1" name=""/>
        <p:cNvGrpSpPr/>
        <p:nvPr/>
      </p:nvGrpSpPr>
      <p:grpSpPr>
        <a:xfrm>
          <a:off x="0" y="0"/>
          <a:ext cx="0" cy="0"/>
          <a:chOff x="0" y="0"/>
          <a:chExt cx="0" cy="0"/>
        </a:xfrm>
      </p:grpSpPr>
      <p:sp>
        <p:nvSpPr>
          <p:cNvPr id="6" name="Rectangle 5"/>
          <p:cNvSpPr/>
          <p:nvPr userDrawn="1"/>
        </p:nvSpPr>
        <p:spPr>
          <a:xfrm>
            <a:off x="-1" y="0"/>
            <a:ext cx="9144001" cy="6858000"/>
          </a:xfrm>
          <a:prstGeom prst="rect">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5" name="Picture Placeholder 4"/>
          <p:cNvSpPr>
            <a:spLocks noGrp="1"/>
          </p:cNvSpPr>
          <p:nvPr>
            <p:ph type="pic" sz="quarter" idx="10"/>
          </p:nvPr>
        </p:nvSpPr>
        <p:spPr>
          <a:xfrm>
            <a:off x="0" y="0"/>
            <a:ext cx="9144000" cy="6858000"/>
          </a:xfrm>
          <a:prstGeom prst="rect">
            <a:avLst/>
          </a:prstGeom>
          <a:noFill/>
        </p:spPr>
        <p:txBody>
          <a:bodyPr vert="horz"/>
          <a:lstStyle/>
          <a:p>
            <a:endParaRPr lang="en-US" dirty="0"/>
          </a:p>
        </p:txBody>
      </p:sp>
      <p:sp>
        <p:nvSpPr>
          <p:cNvPr id="7" name="Title 1"/>
          <p:cNvSpPr>
            <a:spLocks noGrp="1"/>
          </p:cNvSpPr>
          <p:nvPr>
            <p:ph type="ctrTitle"/>
          </p:nvPr>
        </p:nvSpPr>
        <p:spPr>
          <a:xfrm>
            <a:off x="217488" y="236538"/>
            <a:ext cx="7883079" cy="3717033"/>
          </a:xfrm>
          <a:prstGeom prst="rect">
            <a:avLst/>
          </a:prstGeom>
        </p:spPr>
        <p:txBody>
          <a:bodyPr lIns="0" tIns="0" rIns="0" bIns="0" anchor="t"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127968770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Purple Bg - Lg Pic Quote Bottom">
    <p:spTree>
      <p:nvGrpSpPr>
        <p:cNvPr id="1" name=""/>
        <p:cNvGrpSpPr/>
        <p:nvPr/>
      </p:nvGrpSpPr>
      <p:grpSpPr>
        <a:xfrm>
          <a:off x="0" y="0"/>
          <a:ext cx="0" cy="0"/>
          <a:chOff x="0" y="0"/>
          <a:chExt cx="0" cy="0"/>
        </a:xfrm>
      </p:grpSpPr>
      <p:sp>
        <p:nvSpPr>
          <p:cNvPr id="6" name="Rectangle 5"/>
          <p:cNvSpPr/>
          <p:nvPr userDrawn="1"/>
        </p:nvSpPr>
        <p:spPr>
          <a:xfrm>
            <a:off x="-1" y="0"/>
            <a:ext cx="9144001" cy="6858000"/>
          </a:xfrm>
          <a:prstGeom prst="rect">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5" name="Picture Placeholder 4"/>
          <p:cNvSpPr>
            <a:spLocks noGrp="1"/>
          </p:cNvSpPr>
          <p:nvPr>
            <p:ph type="pic" sz="quarter" idx="10"/>
          </p:nvPr>
        </p:nvSpPr>
        <p:spPr>
          <a:xfrm>
            <a:off x="-1" y="0"/>
            <a:ext cx="9144001" cy="6858000"/>
          </a:xfrm>
          <a:prstGeom prst="rect">
            <a:avLst/>
          </a:prstGeom>
          <a:noFill/>
        </p:spPr>
        <p:txBody>
          <a:bodyPr vert="horz"/>
          <a:lstStyle/>
          <a:p>
            <a:endParaRPr lang="en-US" dirty="0"/>
          </a:p>
        </p:txBody>
      </p:sp>
      <p:sp>
        <p:nvSpPr>
          <p:cNvPr id="7" name="Title 1"/>
          <p:cNvSpPr>
            <a:spLocks noGrp="1"/>
          </p:cNvSpPr>
          <p:nvPr>
            <p:ph type="ctrTitle"/>
          </p:nvPr>
        </p:nvSpPr>
        <p:spPr>
          <a:xfrm>
            <a:off x="217488" y="236538"/>
            <a:ext cx="7883079" cy="6432822"/>
          </a:xfrm>
          <a:prstGeom prst="rect">
            <a:avLst/>
          </a:prstGeom>
        </p:spPr>
        <p:txBody>
          <a:bodyPr lIns="0" tIns="0" rIns="0" bIns="0" anchor="b"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387938922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PinkSection - pic">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EDD00"/>
              </a:solidFill>
            </a:endParaRPr>
          </a:p>
        </p:txBody>
      </p:sp>
      <p:sp>
        <p:nvSpPr>
          <p:cNvPr id="8"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6" name="Picture Placeholder 2"/>
          <p:cNvSpPr>
            <a:spLocks noGrp="1"/>
          </p:cNvSpPr>
          <p:nvPr>
            <p:ph type="pic" sz="quarter" idx="12"/>
          </p:nvPr>
        </p:nvSpPr>
        <p:spPr>
          <a:xfrm>
            <a:off x="5435600" y="-99393"/>
            <a:ext cx="3708400" cy="7071717"/>
          </a:xfrm>
          <a:prstGeom prst="rect">
            <a:avLst/>
          </a:prstGeom>
        </p:spPr>
        <p:txBody>
          <a:bodyPr vert="horz"/>
          <a:lstStyle/>
          <a:p>
            <a:endParaRPr lang="en-US"/>
          </a:p>
        </p:txBody>
      </p:sp>
    </p:spTree>
    <p:extLst>
      <p:ext uri="{BB962C8B-B14F-4D97-AF65-F5344CB8AC3E}">
        <p14:creationId xmlns:p14="http://schemas.microsoft.com/office/powerpoint/2010/main" val="634667284"/>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PinkSection - logo">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4002B"/>
              </a:solidFill>
            </a:endParaRPr>
          </a:p>
        </p:txBody>
      </p:sp>
      <p:sp>
        <p:nvSpPr>
          <p:cNvPr id="8"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8"/>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bg1"/>
                </a:solidFill>
                <a:latin typeface=""/>
              </a:rPr>
              <a:t>www.mun.ca</a:t>
            </a:r>
            <a:endParaRPr lang="en-US" sz="900" b="1" baseline="0" dirty="0" smtClean="0">
              <a:solidFill>
                <a:schemeClr val="bg1"/>
              </a:solidFill>
              <a:latin typeface=""/>
            </a:endParaRPr>
          </a:p>
        </p:txBody>
      </p:sp>
    </p:spTree>
    <p:extLst>
      <p:ext uri="{BB962C8B-B14F-4D97-AF65-F5344CB8AC3E}">
        <p14:creationId xmlns:p14="http://schemas.microsoft.com/office/powerpoint/2010/main" val="1813890423"/>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PinkSection - 3 pics">
    <p:spTree>
      <p:nvGrpSpPr>
        <p:cNvPr id="1" name=""/>
        <p:cNvGrpSpPr/>
        <p:nvPr/>
      </p:nvGrpSpPr>
      <p:grpSpPr>
        <a:xfrm>
          <a:off x="0" y="0"/>
          <a:ext cx="0" cy="0"/>
          <a:chOff x="0" y="0"/>
          <a:chExt cx="0" cy="0"/>
        </a:xfrm>
      </p:grpSpPr>
      <p:sp>
        <p:nvSpPr>
          <p:cNvPr id="7" name="Rectangle 6"/>
          <p:cNvSpPr/>
          <p:nvPr userDrawn="1"/>
        </p:nvSpPr>
        <p:spPr>
          <a:xfrm>
            <a:off x="-1" y="0"/>
            <a:ext cx="9144001" cy="6858000"/>
          </a:xfrm>
          <a:prstGeom prst="rect">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20"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9" name="Picture Placeholder 2"/>
          <p:cNvSpPr>
            <a:spLocks noGrp="1"/>
          </p:cNvSpPr>
          <p:nvPr>
            <p:ph type="pic" sz="quarter" idx="14"/>
          </p:nvPr>
        </p:nvSpPr>
        <p:spPr>
          <a:xfrm>
            <a:off x="5688632" y="-42728"/>
            <a:ext cx="3455368" cy="2348880"/>
          </a:xfrm>
          <a:prstGeom prst="rect">
            <a:avLst/>
          </a:prstGeom>
        </p:spPr>
        <p:txBody>
          <a:bodyPr vert="horz"/>
          <a:lstStyle/>
          <a:p>
            <a:endParaRPr lang="en-US" dirty="0"/>
          </a:p>
        </p:txBody>
      </p:sp>
      <p:sp>
        <p:nvSpPr>
          <p:cNvPr id="17" name="Picture Placeholder 2"/>
          <p:cNvSpPr>
            <a:spLocks noGrp="1"/>
          </p:cNvSpPr>
          <p:nvPr>
            <p:ph type="pic" sz="quarter" idx="16"/>
          </p:nvPr>
        </p:nvSpPr>
        <p:spPr>
          <a:xfrm>
            <a:off x="5688632" y="4590069"/>
            <a:ext cx="3455368" cy="2283917"/>
          </a:xfrm>
          <a:prstGeom prst="rect">
            <a:avLst/>
          </a:prstGeom>
        </p:spPr>
        <p:txBody>
          <a:bodyPr vert="horz"/>
          <a:lstStyle/>
          <a:p>
            <a:endParaRPr lang="en-US" dirty="0"/>
          </a:p>
        </p:txBody>
      </p:sp>
      <p:sp>
        <p:nvSpPr>
          <p:cNvPr id="18" name="Picture Placeholder 2"/>
          <p:cNvSpPr>
            <a:spLocks noGrp="1"/>
          </p:cNvSpPr>
          <p:nvPr>
            <p:ph type="pic" sz="quarter" idx="17"/>
          </p:nvPr>
        </p:nvSpPr>
        <p:spPr>
          <a:xfrm>
            <a:off x="5688632" y="2306152"/>
            <a:ext cx="3455368" cy="2283917"/>
          </a:xfrm>
          <a:prstGeom prst="rect">
            <a:avLst/>
          </a:prstGeom>
        </p:spPr>
        <p:txBody>
          <a:bodyPr vert="horz"/>
          <a:lstStyle/>
          <a:p>
            <a:endParaRPr lang="en-US" dirty="0"/>
          </a:p>
        </p:txBody>
      </p:sp>
    </p:spTree>
    <p:extLst>
      <p:ext uri="{BB962C8B-B14F-4D97-AF65-F5344CB8AC3E}">
        <p14:creationId xmlns:p14="http://schemas.microsoft.com/office/powerpoint/2010/main" val="1545316207"/>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PinkSection - Subhead + Pic">
    <p:spTree>
      <p:nvGrpSpPr>
        <p:cNvPr id="1" name=""/>
        <p:cNvGrpSpPr/>
        <p:nvPr/>
      </p:nvGrpSpPr>
      <p:grpSpPr>
        <a:xfrm>
          <a:off x="0" y="0"/>
          <a:ext cx="0" cy="0"/>
          <a:chOff x="0" y="0"/>
          <a:chExt cx="0" cy="0"/>
        </a:xfrm>
      </p:grpSpPr>
      <p:sp>
        <p:nvSpPr>
          <p:cNvPr id="9" name="Rectangle 8"/>
          <p:cNvSpPr/>
          <p:nvPr userDrawn="1"/>
        </p:nvSpPr>
        <p:spPr>
          <a:xfrm>
            <a:off x="0" y="1588"/>
            <a:ext cx="9144001" cy="6858000"/>
          </a:xfrm>
          <a:prstGeom prst="rect">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aseline="-25000" dirty="0">
                <a:solidFill>
                  <a:srgbClr val="FEDD00"/>
                </a:solidFill>
              </a:rPr>
              <a:t> </a:t>
            </a:r>
          </a:p>
        </p:txBody>
      </p:sp>
      <p:sp>
        <p:nvSpPr>
          <p:cNvPr id="8"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6" name="Picture Placeholder 2"/>
          <p:cNvSpPr>
            <a:spLocks noGrp="1"/>
          </p:cNvSpPr>
          <p:nvPr>
            <p:ph type="pic" sz="quarter" idx="12"/>
          </p:nvPr>
        </p:nvSpPr>
        <p:spPr>
          <a:xfrm>
            <a:off x="5435600" y="-99393"/>
            <a:ext cx="3708400" cy="7071717"/>
          </a:xfrm>
          <a:prstGeom prst="rect">
            <a:avLst/>
          </a:prstGeom>
        </p:spPr>
        <p:txBody>
          <a:bodyPr vert="horz"/>
          <a:lstStyle/>
          <a:p>
            <a:endParaRPr lang="en-US"/>
          </a:p>
        </p:txBody>
      </p:sp>
      <p:sp>
        <p:nvSpPr>
          <p:cNvPr id="6"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85000"/>
                    <a:lumOff val="1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3620116440"/>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PinkSection - Subhead+Logo">
    <p:spTree>
      <p:nvGrpSpPr>
        <p:cNvPr id="1" name=""/>
        <p:cNvGrpSpPr/>
        <p:nvPr/>
      </p:nvGrpSpPr>
      <p:grpSpPr>
        <a:xfrm>
          <a:off x="0" y="0"/>
          <a:ext cx="0" cy="0"/>
          <a:chOff x="0" y="0"/>
          <a:chExt cx="0" cy="0"/>
        </a:xfrm>
      </p:grpSpPr>
      <p:sp>
        <p:nvSpPr>
          <p:cNvPr id="8" name="Rectangle 7"/>
          <p:cNvSpPr/>
          <p:nvPr userDrawn="1"/>
        </p:nvSpPr>
        <p:spPr>
          <a:xfrm>
            <a:off x="-1" y="0"/>
            <a:ext cx="9144001" cy="6858000"/>
          </a:xfrm>
          <a:prstGeom prst="rect">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1"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85000"/>
                    <a:lumOff val="1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96397532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hiteTangarineContent - 1 Point">
    <p:spTree>
      <p:nvGrpSpPr>
        <p:cNvPr id="1" name=""/>
        <p:cNvGrpSpPr/>
        <p:nvPr/>
      </p:nvGrpSpPr>
      <p:grpSpPr>
        <a:xfrm>
          <a:off x="0" y="0"/>
          <a:ext cx="0" cy="0"/>
          <a:chOff x="0" y="0"/>
          <a:chExt cx="0" cy="0"/>
        </a:xfrm>
      </p:grpSpPr>
      <p:sp>
        <p:nvSpPr>
          <p:cNvPr id="13" name="Rectangle 12"/>
          <p:cNvSpPr/>
          <p:nvPr userDrawn="1"/>
        </p:nvSpPr>
        <p:spPr>
          <a:xfrm>
            <a:off x="-319714" y="-27384"/>
            <a:ext cx="4235265" cy="6929120"/>
          </a:xfrm>
          <a:custGeom>
            <a:avLst/>
            <a:gdLst/>
            <a:ahLst/>
            <a:cxnLst/>
            <a:rect l="l" t="t" r="r" b="b"/>
            <a:pathLst>
              <a:path w="4047779" h="6858000">
                <a:moveTo>
                  <a:pt x="0" y="0"/>
                </a:moveTo>
                <a:lnTo>
                  <a:pt x="3830038" y="0"/>
                </a:lnTo>
                <a:lnTo>
                  <a:pt x="3830038" y="804471"/>
                </a:lnTo>
                <a:lnTo>
                  <a:pt x="4047779" y="1067575"/>
                </a:lnTo>
                <a:lnTo>
                  <a:pt x="3830038" y="1330677"/>
                </a:lnTo>
                <a:lnTo>
                  <a:pt x="3830038" y="6858000"/>
                </a:lnTo>
                <a:lnTo>
                  <a:pt x="0" y="6858000"/>
                </a:lnTo>
                <a:close/>
              </a:path>
            </a:pathLst>
          </a:custGeom>
          <a:solidFill>
            <a:schemeClr val="bg1"/>
          </a:solidFill>
          <a:ln w="25400">
            <a:solidFill>
              <a:srgbClr val="F5BA2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5BA2F"/>
                </a:solidFill>
              </a:defRPr>
            </a:lvl1pPr>
          </a:lstStyle>
          <a:p>
            <a:r>
              <a:rPr lang="en-CA" dirty="0" smtClean="0"/>
              <a:t>Click to edit Master title style</a:t>
            </a:r>
            <a:endParaRPr lang="en-US" dirty="0"/>
          </a:p>
        </p:txBody>
      </p:sp>
      <p:sp>
        <p:nvSpPr>
          <p:cNvPr id="15" name="Content Placeholder 2"/>
          <p:cNvSpPr>
            <a:spLocks noGrp="1"/>
          </p:cNvSpPr>
          <p:nvPr>
            <p:ph sz="quarter" idx="21"/>
          </p:nvPr>
        </p:nvSpPr>
        <p:spPr>
          <a:xfrm>
            <a:off x="4103688" y="602468"/>
            <a:ext cx="4887388" cy="5346811"/>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30952783"/>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PinkSection - Subhead+3pics">
    <p:spTree>
      <p:nvGrpSpPr>
        <p:cNvPr id="1" name=""/>
        <p:cNvGrpSpPr/>
        <p:nvPr/>
      </p:nvGrpSpPr>
      <p:grpSpPr>
        <a:xfrm>
          <a:off x="0" y="0"/>
          <a:ext cx="0" cy="0"/>
          <a:chOff x="0" y="0"/>
          <a:chExt cx="0" cy="0"/>
        </a:xfrm>
      </p:grpSpPr>
      <p:sp>
        <p:nvSpPr>
          <p:cNvPr id="10" name="Rectangle 9"/>
          <p:cNvSpPr/>
          <p:nvPr userDrawn="1"/>
        </p:nvSpPr>
        <p:spPr>
          <a:xfrm>
            <a:off x="-1" y="0"/>
            <a:ext cx="9144001" cy="6858000"/>
          </a:xfrm>
          <a:prstGeom prst="rect">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9" name="Picture Placeholder 2"/>
          <p:cNvSpPr>
            <a:spLocks noGrp="1"/>
          </p:cNvSpPr>
          <p:nvPr>
            <p:ph type="pic" sz="quarter" idx="14"/>
          </p:nvPr>
        </p:nvSpPr>
        <p:spPr>
          <a:xfrm>
            <a:off x="5688632" y="-42728"/>
            <a:ext cx="3455368" cy="2348880"/>
          </a:xfrm>
          <a:prstGeom prst="rect">
            <a:avLst/>
          </a:prstGeom>
        </p:spPr>
        <p:txBody>
          <a:bodyPr vert="horz"/>
          <a:lstStyle/>
          <a:p>
            <a:endParaRPr lang="en-US" dirty="0"/>
          </a:p>
        </p:txBody>
      </p:sp>
      <p:sp>
        <p:nvSpPr>
          <p:cNvPr id="17" name="Picture Placeholder 2"/>
          <p:cNvSpPr>
            <a:spLocks noGrp="1"/>
          </p:cNvSpPr>
          <p:nvPr>
            <p:ph type="pic" sz="quarter" idx="16"/>
          </p:nvPr>
        </p:nvSpPr>
        <p:spPr>
          <a:xfrm>
            <a:off x="5688632" y="4590069"/>
            <a:ext cx="3455368" cy="2283917"/>
          </a:xfrm>
          <a:prstGeom prst="rect">
            <a:avLst/>
          </a:prstGeom>
        </p:spPr>
        <p:txBody>
          <a:bodyPr vert="horz"/>
          <a:lstStyle/>
          <a:p>
            <a:endParaRPr lang="en-US" dirty="0"/>
          </a:p>
        </p:txBody>
      </p:sp>
      <p:sp>
        <p:nvSpPr>
          <p:cNvPr id="18" name="Picture Placeholder 2"/>
          <p:cNvSpPr>
            <a:spLocks noGrp="1"/>
          </p:cNvSpPr>
          <p:nvPr>
            <p:ph type="pic" sz="quarter" idx="17"/>
          </p:nvPr>
        </p:nvSpPr>
        <p:spPr>
          <a:xfrm>
            <a:off x="5688632" y="2306152"/>
            <a:ext cx="3455368" cy="2283917"/>
          </a:xfrm>
          <a:prstGeom prst="rect">
            <a:avLst/>
          </a:prstGeom>
        </p:spPr>
        <p:txBody>
          <a:bodyPr vert="horz"/>
          <a:lstStyle/>
          <a:p>
            <a:endParaRPr lang="en-US" dirty="0"/>
          </a:p>
        </p:txBody>
      </p:sp>
      <p:sp>
        <p:nvSpPr>
          <p:cNvPr id="7"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8"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rgbClr val="262626"/>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1058081435"/>
      </p:ext>
    </p:extLst>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PinkContent - Single Point">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11" name="Isosceles Triangle 10"/>
          <p:cNvSpPr/>
          <p:nvPr userDrawn="1"/>
        </p:nvSpPr>
        <p:spPr>
          <a:xfrm rot="5400000">
            <a:off x="3455575" y="926008"/>
            <a:ext cx="684235" cy="283132"/>
          </a:xfrm>
          <a:prstGeom prst="triangle">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ontent Placeholder 2"/>
          <p:cNvSpPr>
            <a:spLocks noGrp="1"/>
          </p:cNvSpPr>
          <p:nvPr>
            <p:ph sz="quarter" idx="21"/>
          </p:nvPr>
        </p:nvSpPr>
        <p:spPr>
          <a:xfrm>
            <a:off x="4103688" y="602468"/>
            <a:ext cx="4887388" cy="5346811"/>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02052716"/>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PinkContent - 2 points">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760640"/>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11" name="Isosceles Triangle 10"/>
          <p:cNvSpPr/>
          <p:nvPr userDrawn="1"/>
        </p:nvSpPr>
        <p:spPr>
          <a:xfrm rot="5400000">
            <a:off x="3455575" y="1610244"/>
            <a:ext cx="684235" cy="283132"/>
          </a:xfrm>
          <a:prstGeom prst="triangle">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Isosceles Triangle 9"/>
          <p:cNvSpPr/>
          <p:nvPr userDrawn="1"/>
        </p:nvSpPr>
        <p:spPr>
          <a:xfrm rot="5400000">
            <a:off x="3455575" y="4169772"/>
            <a:ext cx="684235" cy="283132"/>
          </a:xfrm>
          <a:prstGeom prst="triangle">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Content Placeholder 2"/>
          <p:cNvSpPr>
            <a:spLocks noGrp="1"/>
          </p:cNvSpPr>
          <p:nvPr>
            <p:ph sz="quarter" idx="21"/>
          </p:nvPr>
        </p:nvSpPr>
        <p:spPr>
          <a:xfrm>
            <a:off x="4103688" y="602469"/>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quarter" idx="22"/>
          </p:nvPr>
        </p:nvSpPr>
        <p:spPr>
          <a:xfrm>
            <a:off x="4103688" y="3212976"/>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49554847"/>
      </p:ext>
    </p:extLst>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PinkContent - 3 points">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17" name="Isosceles Triangle 16"/>
          <p:cNvSpPr/>
          <p:nvPr userDrawn="1"/>
        </p:nvSpPr>
        <p:spPr>
          <a:xfrm rot="5400000">
            <a:off x="3455575" y="926008"/>
            <a:ext cx="684235" cy="283132"/>
          </a:xfrm>
          <a:prstGeom prst="triangle">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ontent Placeholder 2"/>
          <p:cNvSpPr>
            <a:spLocks noGrp="1"/>
          </p:cNvSpPr>
          <p:nvPr>
            <p:ph sz="quarter" idx="21"/>
          </p:nvPr>
        </p:nvSpPr>
        <p:spPr>
          <a:xfrm>
            <a:off x="4103688" y="602469"/>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21" name="Isosceles Triangle 20"/>
          <p:cNvSpPr/>
          <p:nvPr userDrawn="1"/>
        </p:nvSpPr>
        <p:spPr>
          <a:xfrm rot="5400000">
            <a:off x="3455575" y="2925852"/>
            <a:ext cx="684235" cy="283132"/>
          </a:xfrm>
          <a:prstGeom prst="triangle">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Isosceles Triangle 21"/>
          <p:cNvSpPr/>
          <p:nvPr userDrawn="1"/>
        </p:nvSpPr>
        <p:spPr>
          <a:xfrm rot="5400000">
            <a:off x="3455575" y="4925696"/>
            <a:ext cx="684235" cy="283132"/>
          </a:xfrm>
          <a:prstGeom prst="triangle">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Content Placeholder 2"/>
          <p:cNvSpPr>
            <a:spLocks noGrp="1"/>
          </p:cNvSpPr>
          <p:nvPr>
            <p:ph sz="quarter" idx="22"/>
          </p:nvPr>
        </p:nvSpPr>
        <p:spPr>
          <a:xfrm>
            <a:off x="4103688" y="2564904"/>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Content Placeholder 2"/>
          <p:cNvSpPr>
            <a:spLocks noGrp="1"/>
          </p:cNvSpPr>
          <p:nvPr>
            <p:ph sz="quarter" idx="23"/>
          </p:nvPr>
        </p:nvSpPr>
        <p:spPr>
          <a:xfrm>
            <a:off x="4103688" y="4581128"/>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06985427"/>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WhitePink-Subhead+ Logo">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rgbClr val="BB2775"/>
                </a:solidFill>
              </a:defRPr>
            </a:lvl1pPr>
          </a:lstStyle>
          <a:p>
            <a:r>
              <a:rPr lang="en-CA" dirty="0" smtClean="0"/>
              <a:t>Click to edit Master title style</a:t>
            </a:r>
            <a:endParaRPr lang="en-US" dirty="0"/>
          </a:p>
        </p:txBody>
      </p:sp>
      <p:sp>
        <p:nvSpPr>
          <p:cNvPr id="5" name="Content Placeholder 2"/>
          <p:cNvSpPr>
            <a:spLocks noGrp="1"/>
          </p:cNvSpPr>
          <p:nvPr>
            <p:ph sz="quarter" idx="21"/>
          </p:nvPr>
        </p:nvSpPr>
        <p:spPr>
          <a:xfrm>
            <a:off x="217488" y="4005064"/>
            <a:ext cx="4941174"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65000"/>
                    <a:lumOff val="3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2034061692"/>
      </p:ext>
    </p:extLst>
  </p:cSld>
  <p:clrMapOvr>
    <a:masterClrMapping/>
  </p:clrMapOvr>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WhitePink- Logo">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rgbClr val="BB2775"/>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9800024"/>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WhitePinkContent - 1 Point">
    <p:spTree>
      <p:nvGrpSpPr>
        <p:cNvPr id="1" name=""/>
        <p:cNvGrpSpPr/>
        <p:nvPr/>
      </p:nvGrpSpPr>
      <p:grpSpPr>
        <a:xfrm>
          <a:off x="0" y="0"/>
          <a:ext cx="0" cy="0"/>
          <a:chOff x="0" y="0"/>
          <a:chExt cx="0" cy="0"/>
        </a:xfrm>
      </p:grpSpPr>
      <p:sp>
        <p:nvSpPr>
          <p:cNvPr id="13" name="Rectangle 12"/>
          <p:cNvSpPr/>
          <p:nvPr userDrawn="1"/>
        </p:nvSpPr>
        <p:spPr>
          <a:xfrm>
            <a:off x="-319714" y="-27384"/>
            <a:ext cx="4235265" cy="6929120"/>
          </a:xfrm>
          <a:custGeom>
            <a:avLst/>
            <a:gdLst/>
            <a:ahLst/>
            <a:cxnLst/>
            <a:rect l="l" t="t" r="r" b="b"/>
            <a:pathLst>
              <a:path w="4047779" h="6858000">
                <a:moveTo>
                  <a:pt x="0" y="0"/>
                </a:moveTo>
                <a:lnTo>
                  <a:pt x="3830038" y="0"/>
                </a:lnTo>
                <a:lnTo>
                  <a:pt x="3830038" y="804471"/>
                </a:lnTo>
                <a:lnTo>
                  <a:pt x="4047779" y="1067575"/>
                </a:lnTo>
                <a:lnTo>
                  <a:pt x="3830038" y="1330677"/>
                </a:lnTo>
                <a:lnTo>
                  <a:pt x="3830038" y="6858000"/>
                </a:lnTo>
                <a:lnTo>
                  <a:pt x="0" y="6858000"/>
                </a:lnTo>
                <a:close/>
              </a:path>
            </a:pathLst>
          </a:custGeom>
          <a:solidFill>
            <a:schemeClr val="bg1"/>
          </a:solidFill>
          <a:ln w="25400">
            <a:solidFill>
              <a:srgbClr val="BB277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BB2775"/>
                </a:solidFill>
              </a:defRPr>
            </a:lvl1pPr>
          </a:lstStyle>
          <a:p>
            <a:r>
              <a:rPr lang="en-CA" dirty="0" smtClean="0"/>
              <a:t>Click to edit Master title style</a:t>
            </a:r>
            <a:endParaRPr lang="en-US" dirty="0"/>
          </a:p>
        </p:txBody>
      </p:sp>
      <p:sp>
        <p:nvSpPr>
          <p:cNvPr id="15" name="Content Placeholder 2"/>
          <p:cNvSpPr>
            <a:spLocks noGrp="1"/>
          </p:cNvSpPr>
          <p:nvPr>
            <p:ph sz="quarter" idx="21"/>
          </p:nvPr>
        </p:nvSpPr>
        <p:spPr>
          <a:xfrm>
            <a:off x="4103688" y="602468"/>
            <a:ext cx="4887388" cy="5346811"/>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37402654"/>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WhitePinkContent - 2 points">
    <p:spTree>
      <p:nvGrpSpPr>
        <p:cNvPr id="1" name=""/>
        <p:cNvGrpSpPr/>
        <p:nvPr/>
      </p:nvGrpSpPr>
      <p:grpSpPr>
        <a:xfrm>
          <a:off x="0" y="0"/>
          <a:ext cx="0" cy="0"/>
          <a:chOff x="0" y="0"/>
          <a:chExt cx="0" cy="0"/>
        </a:xfrm>
      </p:grpSpPr>
      <p:sp>
        <p:nvSpPr>
          <p:cNvPr id="7" name="Rectangle 6"/>
          <p:cNvSpPr/>
          <p:nvPr userDrawn="1"/>
        </p:nvSpPr>
        <p:spPr>
          <a:xfrm>
            <a:off x="-100663" y="-22804"/>
            <a:ext cx="4047779" cy="6858000"/>
          </a:xfrm>
          <a:custGeom>
            <a:avLst/>
            <a:gdLst/>
            <a:ahLst/>
            <a:cxnLst/>
            <a:rect l="l" t="t" r="r" b="b"/>
            <a:pathLst>
              <a:path w="4047779" h="6858000">
                <a:moveTo>
                  <a:pt x="0" y="0"/>
                </a:moveTo>
                <a:lnTo>
                  <a:pt x="3830038" y="0"/>
                </a:lnTo>
                <a:lnTo>
                  <a:pt x="3830038" y="1488707"/>
                </a:lnTo>
                <a:lnTo>
                  <a:pt x="4047779" y="1751811"/>
                </a:lnTo>
                <a:lnTo>
                  <a:pt x="3830038" y="2014913"/>
                </a:lnTo>
                <a:lnTo>
                  <a:pt x="3830038" y="4048235"/>
                </a:lnTo>
                <a:lnTo>
                  <a:pt x="4047779" y="4311339"/>
                </a:lnTo>
                <a:lnTo>
                  <a:pt x="3830038" y="4574441"/>
                </a:lnTo>
                <a:lnTo>
                  <a:pt x="3830038" y="6858000"/>
                </a:lnTo>
                <a:lnTo>
                  <a:pt x="0" y="6858000"/>
                </a:lnTo>
                <a:close/>
              </a:path>
            </a:pathLst>
          </a:custGeom>
          <a:solidFill>
            <a:schemeClr val="bg1"/>
          </a:solidFill>
          <a:ln w="25400">
            <a:solidFill>
              <a:srgbClr val="BB277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14" name="Content Placeholder 2"/>
          <p:cNvSpPr>
            <a:spLocks noGrp="1"/>
          </p:cNvSpPr>
          <p:nvPr>
            <p:ph sz="quarter" idx="21"/>
          </p:nvPr>
        </p:nvSpPr>
        <p:spPr>
          <a:xfrm>
            <a:off x="4103688" y="602469"/>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quarter" idx="22"/>
          </p:nvPr>
        </p:nvSpPr>
        <p:spPr>
          <a:xfrm>
            <a:off x="4103688" y="3212976"/>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Title 1"/>
          <p:cNvSpPr>
            <a:spLocks noGrp="1"/>
          </p:cNvSpPr>
          <p:nvPr>
            <p:ph type="ctrTitle"/>
          </p:nvPr>
        </p:nvSpPr>
        <p:spPr>
          <a:xfrm>
            <a:off x="476249" y="620688"/>
            <a:ext cx="2799607" cy="5472608"/>
          </a:xfrm>
          <a:prstGeom prst="rect">
            <a:avLst/>
          </a:prstGeom>
          <a:ln>
            <a:noFill/>
          </a:ln>
        </p:spPr>
        <p:txBody>
          <a:bodyPr lIns="0" tIns="0" rIns="0" bIns="0" anchor="t" anchorCtr="0">
            <a:noAutofit/>
          </a:bodyPr>
          <a:lstStyle>
            <a:lvl1pPr algn="l">
              <a:lnSpc>
                <a:spcPct val="80000"/>
              </a:lnSpc>
              <a:defRPr sz="4000" spc="-130">
                <a:solidFill>
                  <a:srgbClr val="BB2775"/>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2717110271"/>
      </p:ext>
    </p:extLst>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WhitePinkContent - 3 points">
    <p:spTree>
      <p:nvGrpSpPr>
        <p:cNvPr id="1" name=""/>
        <p:cNvGrpSpPr/>
        <p:nvPr/>
      </p:nvGrpSpPr>
      <p:grpSpPr>
        <a:xfrm>
          <a:off x="0" y="0"/>
          <a:ext cx="0" cy="0"/>
          <a:chOff x="0" y="0"/>
          <a:chExt cx="0" cy="0"/>
        </a:xfrm>
      </p:grpSpPr>
      <p:sp>
        <p:nvSpPr>
          <p:cNvPr id="15" name="Isosceles Triangle 14"/>
          <p:cNvSpPr/>
          <p:nvPr userDrawn="1"/>
        </p:nvSpPr>
        <p:spPr>
          <a:xfrm rot="5400000">
            <a:off x="-1513631" y="1405111"/>
            <a:ext cx="6858001" cy="4047779"/>
          </a:xfrm>
          <a:custGeom>
            <a:avLst/>
            <a:gdLst/>
            <a:ahLst/>
            <a:cxnLst/>
            <a:rect l="l" t="t" r="r" b="b"/>
            <a:pathLst>
              <a:path w="6858001" h="4047779">
                <a:moveTo>
                  <a:pt x="0" y="4047779"/>
                </a:moveTo>
                <a:lnTo>
                  <a:pt x="0" y="217741"/>
                </a:lnTo>
                <a:lnTo>
                  <a:pt x="804472" y="217741"/>
                </a:lnTo>
                <a:lnTo>
                  <a:pt x="1067575" y="0"/>
                </a:lnTo>
                <a:lnTo>
                  <a:pt x="1330677" y="217741"/>
                </a:lnTo>
                <a:lnTo>
                  <a:pt x="2804316" y="217741"/>
                </a:lnTo>
                <a:lnTo>
                  <a:pt x="3067419" y="0"/>
                </a:lnTo>
                <a:lnTo>
                  <a:pt x="3330521" y="217741"/>
                </a:lnTo>
                <a:lnTo>
                  <a:pt x="4804160" y="217741"/>
                </a:lnTo>
                <a:lnTo>
                  <a:pt x="5067263" y="0"/>
                </a:lnTo>
                <a:lnTo>
                  <a:pt x="5330366" y="217741"/>
                </a:lnTo>
                <a:lnTo>
                  <a:pt x="6858001" y="217741"/>
                </a:lnTo>
                <a:lnTo>
                  <a:pt x="6858001" y="4047779"/>
                </a:lnTo>
                <a:close/>
              </a:path>
            </a:pathLst>
          </a:custGeom>
          <a:solidFill>
            <a:schemeClr val="bg1"/>
          </a:solidFill>
          <a:ln w="25400">
            <a:solidFill>
              <a:srgbClr val="BB277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BB2775"/>
                </a:solidFill>
              </a:defRPr>
            </a:lvl1pPr>
          </a:lstStyle>
          <a:p>
            <a:r>
              <a:rPr lang="en-CA" dirty="0" smtClean="0"/>
              <a:t>Click to edit Master title style</a:t>
            </a:r>
            <a:endParaRPr lang="en-US" dirty="0"/>
          </a:p>
        </p:txBody>
      </p:sp>
      <p:sp>
        <p:nvSpPr>
          <p:cNvPr id="7" name="Content Placeholder 2"/>
          <p:cNvSpPr>
            <a:spLocks noGrp="1"/>
          </p:cNvSpPr>
          <p:nvPr>
            <p:ph sz="quarter" idx="21"/>
          </p:nvPr>
        </p:nvSpPr>
        <p:spPr>
          <a:xfrm>
            <a:off x="4103688" y="602469"/>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sz="quarter" idx="22"/>
          </p:nvPr>
        </p:nvSpPr>
        <p:spPr>
          <a:xfrm>
            <a:off x="4103688" y="2625367"/>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sz="quarter" idx="23"/>
          </p:nvPr>
        </p:nvSpPr>
        <p:spPr>
          <a:xfrm>
            <a:off x="4103688" y="4581128"/>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28412830"/>
      </p:ext>
    </p:extLst>
  </p:cSld>
  <p:clrMapOvr>
    <a:masterClrMapping/>
  </p:clrMapOvr>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PinkBg - Lg Pic Quote Top">
    <p:spTree>
      <p:nvGrpSpPr>
        <p:cNvPr id="1" name=""/>
        <p:cNvGrpSpPr/>
        <p:nvPr/>
      </p:nvGrpSpPr>
      <p:grpSpPr>
        <a:xfrm>
          <a:off x="0" y="0"/>
          <a:ext cx="0" cy="0"/>
          <a:chOff x="0" y="0"/>
          <a:chExt cx="0" cy="0"/>
        </a:xfrm>
      </p:grpSpPr>
      <p:sp>
        <p:nvSpPr>
          <p:cNvPr id="6" name="Rectangle 5"/>
          <p:cNvSpPr/>
          <p:nvPr userDrawn="1"/>
        </p:nvSpPr>
        <p:spPr>
          <a:xfrm>
            <a:off x="-1" y="0"/>
            <a:ext cx="9144001" cy="6858000"/>
          </a:xfrm>
          <a:prstGeom prst="rect">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5" name="Picture Placeholder 4"/>
          <p:cNvSpPr>
            <a:spLocks noGrp="1"/>
          </p:cNvSpPr>
          <p:nvPr>
            <p:ph type="pic" sz="quarter" idx="10"/>
          </p:nvPr>
        </p:nvSpPr>
        <p:spPr>
          <a:xfrm>
            <a:off x="0" y="0"/>
            <a:ext cx="9144000" cy="6858000"/>
          </a:xfrm>
          <a:prstGeom prst="rect">
            <a:avLst/>
          </a:prstGeom>
          <a:noFill/>
        </p:spPr>
        <p:txBody>
          <a:bodyPr vert="horz"/>
          <a:lstStyle/>
          <a:p>
            <a:endParaRPr lang="en-US" dirty="0"/>
          </a:p>
        </p:txBody>
      </p:sp>
      <p:sp>
        <p:nvSpPr>
          <p:cNvPr id="7" name="Title 1"/>
          <p:cNvSpPr>
            <a:spLocks noGrp="1"/>
          </p:cNvSpPr>
          <p:nvPr>
            <p:ph type="ctrTitle"/>
          </p:nvPr>
        </p:nvSpPr>
        <p:spPr>
          <a:xfrm>
            <a:off x="217488" y="236538"/>
            <a:ext cx="7883079" cy="3717033"/>
          </a:xfrm>
          <a:prstGeom prst="rect">
            <a:avLst/>
          </a:prstGeom>
        </p:spPr>
        <p:txBody>
          <a:bodyPr lIns="0" tIns="0" rIns="0" bIns="0" anchor="t"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24942496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WhiteTangarineContent - 2 points">
    <p:spTree>
      <p:nvGrpSpPr>
        <p:cNvPr id="1" name=""/>
        <p:cNvGrpSpPr/>
        <p:nvPr/>
      </p:nvGrpSpPr>
      <p:grpSpPr>
        <a:xfrm>
          <a:off x="0" y="0"/>
          <a:ext cx="0" cy="0"/>
          <a:chOff x="0" y="0"/>
          <a:chExt cx="0" cy="0"/>
        </a:xfrm>
      </p:grpSpPr>
      <p:sp>
        <p:nvSpPr>
          <p:cNvPr id="7" name="Rectangle 6"/>
          <p:cNvSpPr/>
          <p:nvPr userDrawn="1"/>
        </p:nvSpPr>
        <p:spPr>
          <a:xfrm>
            <a:off x="-100663" y="-22804"/>
            <a:ext cx="4047779" cy="6858000"/>
          </a:xfrm>
          <a:custGeom>
            <a:avLst/>
            <a:gdLst/>
            <a:ahLst/>
            <a:cxnLst/>
            <a:rect l="l" t="t" r="r" b="b"/>
            <a:pathLst>
              <a:path w="4047779" h="6858000">
                <a:moveTo>
                  <a:pt x="0" y="0"/>
                </a:moveTo>
                <a:lnTo>
                  <a:pt x="3830038" y="0"/>
                </a:lnTo>
                <a:lnTo>
                  <a:pt x="3830038" y="1488707"/>
                </a:lnTo>
                <a:lnTo>
                  <a:pt x="4047779" y="1751811"/>
                </a:lnTo>
                <a:lnTo>
                  <a:pt x="3830038" y="2014913"/>
                </a:lnTo>
                <a:lnTo>
                  <a:pt x="3830038" y="4048235"/>
                </a:lnTo>
                <a:lnTo>
                  <a:pt x="4047779" y="4311339"/>
                </a:lnTo>
                <a:lnTo>
                  <a:pt x="3830038" y="4574441"/>
                </a:lnTo>
                <a:lnTo>
                  <a:pt x="3830038" y="6858000"/>
                </a:lnTo>
                <a:lnTo>
                  <a:pt x="0" y="6858000"/>
                </a:lnTo>
                <a:close/>
              </a:path>
            </a:pathLst>
          </a:custGeom>
          <a:solidFill>
            <a:schemeClr val="bg1"/>
          </a:solidFill>
          <a:ln w="25400">
            <a:solidFill>
              <a:srgbClr val="EFA82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14" name="Content Placeholder 2"/>
          <p:cNvSpPr>
            <a:spLocks noGrp="1"/>
          </p:cNvSpPr>
          <p:nvPr>
            <p:ph sz="quarter" idx="21"/>
          </p:nvPr>
        </p:nvSpPr>
        <p:spPr>
          <a:xfrm>
            <a:off x="4103688" y="602469"/>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quarter" idx="22"/>
          </p:nvPr>
        </p:nvSpPr>
        <p:spPr>
          <a:xfrm>
            <a:off x="4103688" y="3212976"/>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5BA2F"/>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3568468117"/>
      </p:ext>
    </p:extLst>
  </p:cSld>
  <p:clrMapOvr>
    <a:masterClrMapping/>
  </p:clrMapOvr>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Pink Bg - Lg Pic Quote Bottom">
    <p:spTree>
      <p:nvGrpSpPr>
        <p:cNvPr id="1" name=""/>
        <p:cNvGrpSpPr/>
        <p:nvPr/>
      </p:nvGrpSpPr>
      <p:grpSpPr>
        <a:xfrm>
          <a:off x="0" y="0"/>
          <a:ext cx="0" cy="0"/>
          <a:chOff x="0" y="0"/>
          <a:chExt cx="0" cy="0"/>
        </a:xfrm>
      </p:grpSpPr>
      <p:sp>
        <p:nvSpPr>
          <p:cNvPr id="6" name="Rectangle 5"/>
          <p:cNvSpPr/>
          <p:nvPr userDrawn="1"/>
        </p:nvSpPr>
        <p:spPr>
          <a:xfrm>
            <a:off x="-1" y="0"/>
            <a:ext cx="9144001" cy="6858000"/>
          </a:xfrm>
          <a:prstGeom prst="rect">
            <a:avLst/>
          </a:prstGeom>
          <a:solidFill>
            <a:srgbClr val="BB27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5" name="Picture Placeholder 4"/>
          <p:cNvSpPr>
            <a:spLocks noGrp="1"/>
          </p:cNvSpPr>
          <p:nvPr>
            <p:ph type="pic" sz="quarter" idx="10"/>
          </p:nvPr>
        </p:nvSpPr>
        <p:spPr>
          <a:xfrm>
            <a:off x="-1" y="0"/>
            <a:ext cx="9144001" cy="6858000"/>
          </a:xfrm>
          <a:prstGeom prst="rect">
            <a:avLst/>
          </a:prstGeom>
          <a:noFill/>
        </p:spPr>
        <p:txBody>
          <a:bodyPr vert="horz"/>
          <a:lstStyle/>
          <a:p>
            <a:endParaRPr lang="en-US" dirty="0"/>
          </a:p>
        </p:txBody>
      </p:sp>
      <p:sp>
        <p:nvSpPr>
          <p:cNvPr id="7" name="Title 1"/>
          <p:cNvSpPr>
            <a:spLocks noGrp="1"/>
          </p:cNvSpPr>
          <p:nvPr>
            <p:ph type="ctrTitle"/>
          </p:nvPr>
        </p:nvSpPr>
        <p:spPr>
          <a:xfrm>
            <a:off x="217488" y="236538"/>
            <a:ext cx="7883079" cy="6432822"/>
          </a:xfrm>
          <a:prstGeom prst="rect">
            <a:avLst/>
          </a:prstGeom>
        </p:spPr>
        <p:txBody>
          <a:bodyPr lIns="0" tIns="0" rIns="0" bIns="0" anchor="b"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233234434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BAL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31090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hiteTangarine Content - 3 points">
    <p:spTree>
      <p:nvGrpSpPr>
        <p:cNvPr id="1" name=""/>
        <p:cNvGrpSpPr/>
        <p:nvPr/>
      </p:nvGrpSpPr>
      <p:grpSpPr>
        <a:xfrm>
          <a:off x="0" y="0"/>
          <a:ext cx="0" cy="0"/>
          <a:chOff x="0" y="0"/>
          <a:chExt cx="0" cy="0"/>
        </a:xfrm>
      </p:grpSpPr>
      <p:sp>
        <p:nvSpPr>
          <p:cNvPr id="15" name="Isosceles Triangle 14"/>
          <p:cNvSpPr/>
          <p:nvPr userDrawn="1"/>
        </p:nvSpPr>
        <p:spPr>
          <a:xfrm rot="5400000">
            <a:off x="-1513631" y="1405111"/>
            <a:ext cx="6858001" cy="4047779"/>
          </a:xfrm>
          <a:custGeom>
            <a:avLst/>
            <a:gdLst/>
            <a:ahLst/>
            <a:cxnLst/>
            <a:rect l="l" t="t" r="r" b="b"/>
            <a:pathLst>
              <a:path w="6858001" h="4047779">
                <a:moveTo>
                  <a:pt x="0" y="4047779"/>
                </a:moveTo>
                <a:lnTo>
                  <a:pt x="0" y="217741"/>
                </a:lnTo>
                <a:lnTo>
                  <a:pt x="804472" y="217741"/>
                </a:lnTo>
                <a:lnTo>
                  <a:pt x="1067575" y="0"/>
                </a:lnTo>
                <a:lnTo>
                  <a:pt x="1330677" y="217741"/>
                </a:lnTo>
                <a:lnTo>
                  <a:pt x="2804316" y="217741"/>
                </a:lnTo>
                <a:lnTo>
                  <a:pt x="3067419" y="0"/>
                </a:lnTo>
                <a:lnTo>
                  <a:pt x="3330521" y="217741"/>
                </a:lnTo>
                <a:lnTo>
                  <a:pt x="4804160" y="217741"/>
                </a:lnTo>
                <a:lnTo>
                  <a:pt x="5067263" y="0"/>
                </a:lnTo>
                <a:lnTo>
                  <a:pt x="5330366" y="217741"/>
                </a:lnTo>
                <a:lnTo>
                  <a:pt x="6858001" y="217741"/>
                </a:lnTo>
                <a:lnTo>
                  <a:pt x="6858001" y="4047779"/>
                </a:lnTo>
                <a:close/>
              </a:path>
            </a:pathLst>
          </a:custGeom>
          <a:solidFill>
            <a:schemeClr val="bg1"/>
          </a:solidFill>
          <a:ln w="25400">
            <a:solidFill>
              <a:srgbClr val="EFA82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5BA2F"/>
                </a:solidFill>
              </a:defRPr>
            </a:lvl1pPr>
          </a:lstStyle>
          <a:p>
            <a:r>
              <a:rPr lang="en-CA" dirty="0" smtClean="0"/>
              <a:t>Click to edit Master title style</a:t>
            </a:r>
            <a:endParaRPr lang="en-US" dirty="0"/>
          </a:p>
        </p:txBody>
      </p:sp>
      <p:sp>
        <p:nvSpPr>
          <p:cNvPr id="7" name="Content Placeholder 2"/>
          <p:cNvSpPr>
            <a:spLocks noGrp="1"/>
          </p:cNvSpPr>
          <p:nvPr>
            <p:ph sz="quarter" idx="21"/>
          </p:nvPr>
        </p:nvSpPr>
        <p:spPr>
          <a:xfrm>
            <a:off x="4103688" y="602469"/>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sz="quarter" idx="22"/>
          </p:nvPr>
        </p:nvSpPr>
        <p:spPr>
          <a:xfrm>
            <a:off x="4103688" y="2625367"/>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sz="quarter" idx="23"/>
          </p:nvPr>
        </p:nvSpPr>
        <p:spPr>
          <a:xfrm>
            <a:off x="4103688" y="4581128"/>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4461476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angarine Bg - Lg Pic Quote Top">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sp>
        <p:nvSpPr>
          <p:cNvPr id="5" name="Picture Placeholder 4"/>
          <p:cNvSpPr>
            <a:spLocks noGrp="1"/>
          </p:cNvSpPr>
          <p:nvPr>
            <p:ph type="pic" sz="quarter" idx="10"/>
          </p:nvPr>
        </p:nvSpPr>
        <p:spPr>
          <a:xfrm>
            <a:off x="0" y="0"/>
            <a:ext cx="9144000" cy="6858000"/>
          </a:xfrm>
          <a:prstGeom prst="rect">
            <a:avLst/>
          </a:prstGeom>
        </p:spPr>
        <p:txBody>
          <a:bodyPr vert="horz"/>
          <a:lstStyle/>
          <a:p>
            <a:endParaRPr lang="en-US" dirty="0"/>
          </a:p>
        </p:txBody>
      </p:sp>
      <p:sp>
        <p:nvSpPr>
          <p:cNvPr id="7" name="Title 1"/>
          <p:cNvSpPr>
            <a:spLocks noGrp="1"/>
          </p:cNvSpPr>
          <p:nvPr>
            <p:ph type="ctrTitle"/>
          </p:nvPr>
        </p:nvSpPr>
        <p:spPr>
          <a:xfrm>
            <a:off x="217488" y="236538"/>
            <a:ext cx="7883079" cy="3717033"/>
          </a:xfrm>
          <a:prstGeom prst="rect">
            <a:avLst/>
          </a:prstGeom>
        </p:spPr>
        <p:txBody>
          <a:bodyPr lIns="0" tIns="0" rIns="0" bIns="0" anchor="t"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21812235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ngarine Bg - Lg Pic Quote Bottom">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sp>
        <p:nvSpPr>
          <p:cNvPr id="5" name="Picture Placeholder 4"/>
          <p:cNvSpPr>
            <a:spLocks noGrp="1"/>
          </p:cNvSpPr>
          <p:nvPr>
            <p:ph type="pic" sz="quarter" idx="10"/>
          </p:nvPr>
        </p:nvSpPr>
        <p:spPr>
          <a:xfrm>
            <a:off x="0" y="0"/>
            <a:ext cx="9144000" cy="6858000"/>
          </a:xfrm>
          <a:prstGeom prst="rect">
            <a:avLst/>
          </a:prstGeom>
        </p:spPr>
        <p:txBody>
          <a:bodyPr vert="horz"/>
          <a:lstStyle/>
          <a:p>
            <a:endParaRPr lang="en-US" dirty="0"/>
          </a:p>
        </p:txBody>
      </p:sp>
      <p:sp>
        <p:nvSpPr>
          <p:cNvPr id="7" name="Title 1"/>
          <p:cNvSpPr>
            <a:spLocks noGrp="1"/>
          </p:cNvSpPr>
          <p:nvPr>
            <p:ph type="ctrTitle"/>
          </p:nvPr>
        </p:nvSpPr>
        <p:spPr>
          <a:xfrm>
            <a:off x="217488" y="236538"/>
            <a:ext cx="7883079" cy="6432822"/>
          </a:xfrm>
          <a:prstGeom prst="rect">
            <a:avLst/>
          </a:prstGeom>
        </p:spPr>
        <p:txBody>
          <a:bodyPr lIns="0" tIns="0" rIns="0" bIns="0" anchor="b"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29810504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range Section - pic">
    <p:spTree>
      <p:nvGrpSpPr>
        <p:cNvPr id="1" name=""/>
        <p:cNvGrpSpPr/>
        <p:nvPr/>
      </p:nvGrpSpPr>
      <p:grpSpPr>
        <a:xfrm>
          <a:off x="0" y="0"/>
          <a:ext cx="0" cy="0"/>
          <a:chOff x="0" y="0"/>
          <a:chExt cx="0" cy="0"/>
        </a:xfrm>
      </p:grpSpPr>
      <p:sp>
        <p:nvSpPr>
          <p:cNvPr id="5" name="Rectangle 4"/>
          <p:cNvSpPr/>
          <p:nvPr userDrawn="1"/>
        </p:nvSpPr>
        <p:spPr>
          <a:xfrm>
            <a:off x="-1" y="0"/>
            <a:ext cx="9144001" cy="6858000"/>
          </a:xfrm>
          <a:prstGeom prst="rect">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8"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6" name="Picture Placeholder 2"/>
          <p:cNvSpPr>
            <a:spLocks noGrp="1"/>
          </p:cNvSpPr>
          <p:nvPr>
            <p:ph type="pic" sz="quarter" idx="12"/>
          </p:nvPr>
        </p:nvSpPr>
        <p:spPr>
          <a:xfrm>
            <a:off x="5435600" y="-99393"/>
            <a:ext cx="3708400" cy="7071717"/>
          </a:xfrm>
          <a:prstGeom prst="rect">
            <a:avLst/>
          </a:prstGeom>
        </p:spPr>
        <p:txBody>
          <a:bodyPr vert="horz"/>
          <a:lstStyle/>
          <a:p>
            <a:endParaRPr lang="en-US"/>
          </a:p>
        </p:txBody>
      </p:sp>
    </p:spTree>
    <p:extLst>
      <p:ext uri="{BB962C8B-B14F-4D97-AF65-F5344CB8AC3E}">
        <p14:creationId xmlns:p14="http://schemas.microsoft.com/office/powerpoint/2010/main" val="132713866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range Section - logo">
    <p:spTree>
      <p:nvGrpSpPr>
        <p:cNvPr id="1" name=""/>
        <p:cNvGrpSpPr/>
        <p:nvPr/>
      </p:nvGrpSpPr>
      <p:grpSpPr>
        <a:xfrm>
          <a:off x="0" y="0"/>
          <a:ext cx="0" cy="0"/>
          <a:chOff x="0" y="0"/>
          <a:chExt cx="0" cy="0"/>
        </a:xfrm>
      </p:grpSpPr>
      <p:sp>
        <p:nvSpPr>
          <p:cNvPr id="6" name="Rectangle 5"/>
          <p:cNvSpPr/>
          <p:nvPr userDrawn="1"/>
        </p:nvSpPr>
        <p:spPr>
          <a:xfrm>
            <a:off x="-1" y="0"/>
            <a:ext cx="9144001" cy="6858000"/>
          </a:xfrm>
          <a:prstGeom prst="rect">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8"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8"/>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bg1"/>
                </a:solidFill>
                <a:latin typeface=""/>
              </a:rPr>
              <a:t>www.mun.ca</a:t>
            </a:r>
            <a:endParaRPr lang="en-US" sz="900" b="1" baseline="0" dirty="0" smtClean="0">
              <a:solidFill>
                <a:schemeClr val="bg1"/>
              </a:solidFill>
              <a:latin typeface=""/>
            </a:endParaRPr>
          </a:p>
        </p:txBody>
      </p:sp>
    </p:spTree>
    <p:extLst>
      <p:ext uri="{BB962C8B-B14F-4D97-AF65-F5344CB8AC3E}">
        <p14:creationId xmlns:p14="http://schemas.microsoft.com/office/powerpoint/2010/main" val="315423637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range Section - 3 pics">
    <p:spTree>
      <p:nvGrpSpPr>
        <p:cNvPr id="1" name=""/>
        <p:cNvGrpSpPr/>
        <p:nvPr/>
      </p:nvGrpSpPr>
      <p:grpSpPr>
        <a:xfrm>
          <a:off x="0" y="0"/>
          <a:ext cx="0" cy="0"/>
          <a:chOff x="0" y="0"/>
          <a:chExt cx="0" cy="0"/>
        </a:xfrm>
      </p:grpSpPr>
      <p:sp>
        <p:nvSpPr>
          <p:cNvPr id="7" name="Rectangle 6"/>
          <p:cNvSpPr/>
          <p:nvPr userDrawn="1"/>
        </p:nvSpPr>
        <p:spPr>
          <a:xfrm>
            <a:off x="-1" y="0"/>
            <a:ext cx="9144001" cy="6858000"/>
          </a:xfrm>
          <a:prstGeom prst="rect">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20"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9" name="Picture Placeholder 2"/>
          <p:cNvSpPr>
            <a:spLocks noGrp="1"/>
          </p:cNvSpPr>
          <p:nvPr>
            <p:ph type="pic" sz="quarter" idx="14"/>
          </p:nvPr>
        </p:nvSpPr>
        <p:spPr>
          <a:xfrm>
            <a:off x="5688632" y="-42728"/>
            <a:ext cx="3455368" cy="2348880"/>
          </a:xfrm>
          <a:prstGeom prst="rect">
            <a:avLst/>
          </a:prstGeom>
        </p:spPr>
        <p:txBody>
          <a:bodyPr vert="horz"/>
          <a:lstStyle/>
          <a:p>
            <a:endParaRPr lang="en-US" dirty="0"/>
          </a:p>
        </p:txBody>
      </p:sp>
      <p:sp>
        <p:nvSpPr>
          <p:cNvPr id="17" name="Picture Placeholder 2"/>
          <p:cNvSpPr>
            <a:spLocks noGrp="1"/>
          </p:cNvSpPr>
          <p:nvPr>
            <p:ph type="pic" sz="quarter" idx="16"/>
          </p:nvPr>
        </p:nvSpPr>
        <p:spPr>
          <a:xfrm>
            <a:off x="5688632" y="4590069"/>
            <a:ext cx="3455368" cy="2283917"/>
          </a:xfrm>
          <a:prstGeom prst="rect">
            <a:avLst/>
          </a:prstGeom>
        </p:spPr>
        <p:txBody>
          <a:bodyPr vert="horz"/>
          <a:lstStyle/>
          <a:p>
            <a:endParaRPr lang="en-US" dirty="0"/>
          </a:p>
        </p:txBody>
      </p:sp>
      <p:sp>
        <p:nvSpPr>
          <p:cNvPr id="18" name="Picture Placeholder 2"/>
          <p:cNvSpPr>
            <a:spLocks noGrp="1"/>
          </p:cNvSpPr>
          <p:nvPr>
            <p:ph type="pic" sz="quarter" idx="17"/>
          </p:nvPr>
        </p:nvSpPr>
        <p:spPr>
          <a:xfrm>
            <a:off x="5688632" y="2306152"/>
            <a:ext cx="3455368" cy="2283917"/>
          </a:xfrm>
          <a:prstGeom prst="rect">
            <a:avLst/>
          </a:prstGeom>
        </p:spPr>
        <p:txBody>
          <a:bodyPr vert="horz"/>
          <a:lstStyle/>
          <a:p>
            <a:endParaRPr lang="en-US" dirty="0"/>
          </a:p>
        </p:txBody>
      </p:sp>
    </p:spTree>
    <p:extLst>
      <p:ext uri="{BB962C8B-B14F-4D97-AF65-F5344CB8AC3E}">
        <p14:creationId xmlns:p14="http://schemas.microsoft.com/office/powerpoint/2010/main" val="37498630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ngarine Section - pic">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sp>
        <p:nvSpPr>
          <p:cNvPr id="8"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6" name="Picture Placeholder 2"/>
          <p:cNvSpPr>
            <a:spLocks noGrp="1"/>
          </p:cNvSpPr>
          <p:nvPr>
            <p:ph type="pic" sz="quarter" idx="12"/>
          </p:nvPr>
        </p:nvSpPr>
        <p:spPr>
          <a:xfrm>
            <a:off x="5435600" y="-99393"/>
            <a:ext cx="3708400" cy="7071717"/>
          </a:xfrm>
          <a:prstGeom prst="rect">
            <a:avLst/>
          </a:prstGeom>
        </p:spPr>
        <p:txBody>
          <a:bodyPr vert="horz"/>
          <a:lstStyle/>
          <a:p>
            <a:endParaRPr 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range Section - Subhead + Pic">
    <p:spTree>
      <p:nvGrpSpPr>
        <p:cNvPr id="1" name=""/>
        <p:cNvGrpSpPr/>
        <p:nvPr/>
      </p:nvGrpSpPr>
      <p:grpSpPr>
        <a:xfrm>
          <a:off x="0" y="0"/>
          <a:ext cx="0" cy="0"/>
          <a:chOff x="0" y="0"/>
          <a:chExt cx="0" cy="0"/>
        </a:xfrm>
      </p:grpSpPr>
      <p:sp>
        <p:nvSpPr>
          <p:cNvPr id="9" name="Rectangle 8"/>
          <p:cNvSpPr/>
          <p:nvPr userDrawn="1"/>
        </p:nvSpPr>
        <p:spPr>
          <a:xfrm>
            <a:off x="-1" y="0"/>
            <a:ext cx="9144001" cy="6858000"/>
          </a:xfrm>
          <a:prstGeom prst="rect">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8"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6" name="Picture Placeholder 2"/>
          <p:cNvSpPr>
            <a:spLocks noGrp="1"/>
          </p:cNvSpPr>
          <p:nvPr>
            <p:ph type="pic" sz="quarter" idx="12"/>
          </p:nvPr>
        </p:nvSpPr>
        <p:spPr>
          <a:xfrm>
            <a:off x="5435600" y="-99393"/>
            <a:ext cx="3708400" cy="7071717"/>
          </a:xfrm>
          <a:prstGeom prst="rect">
            <a:avLst/>
          </a:prstGeom>
        </p:spPr>
        <p:txBody>
          <a:bodyPr vert="horz"/>
          <a:lstStyle/>
          <a:p>
            <a:endParaRPr lang="en-US"/>
          </a:p>
        </p:txBody>
      </p:sp>
      <p:sp>
        <p:nvSpPr>
          <p:cNvPr id="6"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210428691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Orange Section - Subhead+Logo">
    <p:spTree>
      <p:nvGrpSpPr>
        <p:cNvPr id="1" name=""/>
        <p:cNvGrpSpPr/>
        <p:nvPr/>
      </p:nvGrpSpPr>
      <p:grpSpPr>
        <a:xfrm>
          <a:off x="0" y="0"/>
          <a:ext cx="0" cy="0"/>
          <a:chOff x="0" y="0"/>
          <a:chExt cx="0" cy="0"/>
        </a:xfrm>
      </p:grpSpPr>
      <p:sp>
        <p:nvSpPr>
          <p:cNvPr id="8" name="Rectangle 7"/>
          <p:cNvSpPr/>
          <p:nvPr userDrawn="1"/>
        </p:nvSpPr>
        <p:spPr>
          <a:xfrm>
            <a:off x="-1" y="0"/>
            <a:ext cx="9144001" cy="6858000"/>
          </a:xfrm>
          <a:prstGeom prst="rect">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1"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138079490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range Section - Subhead+3pics">
    <p:spTree>
      <p:nvGrpSpPr>
        <p:cNvPr id="1" name=""/>
        <p:cNvGrpSpPr/>
        <p:nvPr/>
      </p:nvGrpSpPr>
      <p:grpSpPr>
        <a:xfrm>
          <a:off x="0" y="0"/>
          <a:ext cx="0" cy="0"/>
          <a:chOff x="0" y="0"/>
          <a:chExt cx="0" cy="0"/>
        </a:xfrm>
      </p:grpSpPr>
      <p:sp>
        <p:nvSpPr>
          <p:cNvPr id="10" name="Rectangle 9"/>
          <p:cNvSpPr/>
          <p:nvPr userDrawn="1"/>
        </p:nvSpPr>
        <p:spPr>
          <a:xfrm>
            <a:off x="-1" y="0"/>
            <a:ext cx="9144001" cy="6858000"/>
          </a:xfrm>
          <a:prstGeom prst="rect">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9" name="Picture Placeholder 2"/>
          <p:cNvSpPr>
            <a:spLocks noGrp="1"/>
          </p:cNvSpPr>
          <p:nvPr>
            <p:ph type="pic" sz="quarter" idx="14"/>
          </p:nvPr>
        </p:nvSpPr>
        <p:spPr>
          <a:xfrm>
            <a:off x="5688632" y="-42728"/>
            <a:ext cx="3455368" cy="2348880"/>
          </a:xfrm>
          <a:prstGeom prst="rect">
            <a:avLst/>
          </a:prstGeom>
        </p:spPr>
        <p:txBody>
          <a:bodyPr vert="horz"/>
          <a:lstStyle/>
          <a:p>
            <a:endParaRPr lang="en-US" dirty="0"/>
          </a:p>
        </p:txBody>
      </p:sp>
      <p:sp>
        <p:nvSpPr>
          <p:cNvPr id="17" name="Picture Placeholder 2"/>
          <p:cNvSpPr>
            <a:spLocks noGrp="1"/>
          </p:cNvSpPr>
          <p:nvPr>
            <p:ph type="pic" sz="quarter" idx="16"/>
          </p:nvPr>
        </p:nvSpPr>
        <p:spPr>
          <a:xfrm>
            <a:off x="5688632" y="4590069"/>
            <a:ext cx="3455368" cy="2283917"/>
          </a:xfrm>
          <a:prstGeom prst="rect">
            <a:avLst/>
          </a:prstGeom>
        </p:spPr>
        <p:txBody>
          <a:bodyPr vert="horz"/>
          <a:lstStyle/>
          <a:p>
            <a:endParaRPr lang="en-US" dirty="0"/>
          </a:p>
        </p:txBody>
      </p:sp>
      <p:sp>
        <p:nvSpPr>
          <p:cNvPr id="18" name="Picture Placeholder 2"/>
          <p:cNvSpPr>
            <a:spLocks noGrp="1"/>
          </p:cNvSpPr>
          <p:nvPr>
            <p:ph type="pic" sz="quarter" idx="17"/>
          </p:nvPr>
        </p:nvSpPr>
        <p:spPr>
          <a:xfrm>
            <a:off x="5688632" y="2306152"/>
            <a:ext cx="3455368" cy="2283917"/>
          </a:xfrm>
          <a:prstGeom prst="rect">
            <a:avLst/>
          </a:prstGeom>
        </p:spPr>
        <p:txBody>
          <a:bodyPr vert="horz"/>
          <a:lstStyle/>
          <a:p>
            <a:endParaRPr lang="en-US" dirty="0"/>
          </a:p>
        </p:txBody>
      </p:sp>
      <p:sp>
        <p:nvSpPr>
          <p:cNvPr id="7"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8"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337601469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Orange Content - Single Point">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11" name="Isosceles Triangle 10"/>
          <p:cNvSpPr/>
          <p:nvPr userDrawn="1"/>
        </p:nvSpPr>
        <p:spPr>
          <a:xfrm rot="5400000">
            <a:off x="3455575" y="926008"/>
            <a:ext cx="684235" cy="283132"/>
          </a:xfrm>
          <a:prstGeom prst="triangle">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ontent Placeholder 2"/>
          <p:cNvSpPr>
            <a:spLocks noGrp="1"/>
          </p:cNvSpPr>
          <p:nvPr>
            <p:ph sz="quarter" idx="21"/>
          </p:nvPr>
        </p:nvSpPr>
        <p:spPr>
          <a:xfrm>
            <a:off x="4103688" y="602468"/>
            <a:ext cx="4887388" cy="5346811"/>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0609240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Orange Content - 2 points">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11" name="Isosceles Triangle 10"/>
          <p:cNvSpPr/>
          <p:nvPr userDrawn="1"/>
        </p:nvSpPr>
        <p:spPr>
          <a:xfrm rot="5400000">
            <a:off x="3455575" y="1610244"/>
            <a:ext cx="684235" cy="283132"/>
          </a:xfrm>
          <a:prstGeom prst="triangle">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Isosceles Triangle 9"/>
          <p:cNvSpPr/>
          <p:nvPr userDrawn="1"/>
        </p:nvSpPr>
        <p:spPr>
          <a:xfrm rot="5400000">
            <a:off x="3455575" y="4169772"/>
            <a:ext cx="684235" cy="283132"/>
          </a:xfrm>
          <a:prstGeom prst="triangle">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Content Placeholder 2"/>
          <p:cNvSpPr>
            <a:spLocks noGrp="1"/>
          </p:cNvSpPr>
          <p:nvPr>
            <p:ph sz="quarter" idx="21"/>
          </p:nvPr>
        </p:nvSpPr>
        <p:spPr>
          <a:xfrm>
            <a:off x="4103688" y="602469"/>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quarter" idx="22"/>
          </p:nvPr>
        </p:nvSpPr>
        <p:spPr>
          <a:xfrm>
            <a:off x="4103688" y="3212976"/>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5984524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OrangeContent - 3 points">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17" name="Isosceles Triangle 16"/>
          <p:cNvSpPr/>
          <p:nvPr userDrawn="1"/>
        </p:nvSpPr>
        <p:spPr>
          <a:xfrm rot="5400000">
            <a:off x="3455575" y="926008"/>
            <a:ext cx="684235" cy="283132"/>
          </a:xfrm>
          <a:prstGeom prst="triangle">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ontent Placeholder 2"/>
          <p:cNvSpPr>
            <a:spLocks noGrp="1"/>
          </p:cNvSpPr>
          <p:nvPr>
            <p:ph sz="quarter" idx="21"/>
          </p:nvPr>
        </p:nvSpPr>
        <p:spPr>
          <a:xfrm>
            <a:off x="4103688" y="602469"/>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21" name="Isosceles Triangle 20"/>
          <p:cNvSpPr/>
          <p:nvPr userDrawn="1"/>
        </p:nvSpPr>
        <p:spPr>
          <a:xfrm rot="5400000">
            <a:off x="3455575" y="2925852"/>
            <a:ext cx="684235" cy="283132"/>
          </a:xfrm>
          <a:prstGeom prst="triangle">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Isosceles Triangle 21"/>
          <p:cNvSpPr/>
          <p:nvPr userDrawn="1"/>
        </p:nvSpPr>
        <p:spPr>
          <a:xfrm rot="5400000">
            <a:off x="3455575" y="4925696"/>
            <a:ext cx="684235" cy="283132"/>
          </a:xfrm>
          <a:prstGeom prst="triangle">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Content Placeholder 2"/>
          <p:cNvSpPr>
            <a:spLocks noGrp="1"/>
          </p:cNvSpPr>
          <p:nvPr>
            <p:ph sz="quarter" idx="22"/>
          </p:nvPr>
        </p:nvSpPr>
        <p:spPr>
          <a:xfrm>
            <a:off x="4103688" y="2564904"/>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Content Placeholder 2"/>
          <p:cNvSpPr>
            <a:spLocks noGrp="1"/>
          </p:cNvSpPr>
          <p:nvPr>
            <p:ph sz="quarter" idx="23"/>
          </p:nvPr>
        </p:nvSpPr>
        <p:spPr>
          <a:xfrm>
            <a:off x="4103688" y="4581128"/>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30771129"/>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WhiteOrange- Subhead+Logo">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rgbClr val="E27222"/>
                </a:solidFill>
              </a:defRPr>
            </a:lvl1pPr>
          </a:lstStyle>
          <a:p>
            <a:r>
              <a:rPr lang="en-CA" dirty="0" smtClean="0"/>
              <a:t>Click to edit Master title style</a:t>
            </a:r>
            <a:endParaRPr lang="en-US" dirty="0"/>
          </a:p>
        </p:txBody>
      </p:sp>
      <p:sp>
        <p:nvSpPr>
          <p:cNvPr id="5" name="Content Placeholder 2"/>
          <p:cNvSpPr>
            <a:spLocks noGrp="1"/>
          </p:cNvSpPr>
          <p:nvPr>
            <p:ph sz="quarter" idx="21"/>
          </p:nvPr>
        </p:nvSpPr>
        <p:spPr>
          <a:xfrm>
            <a:off x="217488" y="4005064"/>
            <a:ext cx="4941174"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2954937096"/>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WhiteOrange- Logo">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rgbClr val="E27222"/>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289417228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WhiteOrangeContent - 1 Point">
    <p:spTree>
      <p:nvGrpSpPr>
        <p:cNvPr id="1" name=""/>
        <p:cNvGrpSpPr/>
        <p:nvPr/>
      </p:nvGrpSpPr>
      <p:grpSpPr>
        <a:xfrm>
          <a:off x="0" y="0"/>
          <a:ext cx="0" cy="0"/>
          <a:chOff x="0" y="0"/>
          <a:chExt cx="0" cy="0"/>
        </a:xfrm>
      </p:grpSpPr>
      <p:sp>
        <p:nvSpPr>
          <p:cNvPr id="13" name="Rectangle 12"/>
          <p:cNvSpPr/>
          <p:nvPr userDrawn="1"/>
        </p:nvSpPr>
        <p:spPr>
          <a:xfrm>
            <a:off x="-319714" y="-27384"/>
            <a:ext cx="4235265" cy="6929120"/>
          </a:xfrm>
          <a:custGeom>
            <a:avLst/>
            <a:gdLst/>
            <a:ahLst/>
            <a:cxnLst/>
            <a:rect l="l" t="t" r="r" b="b"/>
            <a:pathLst>
              <a:path w="4047779" h="6858000">
                <a:moveTo>
                  <a:pt x="0" y="0"/>
                </a:moveTo>
                <a:lnTo>
                  <a:pt x="3830038" y="0"/>
                </a:lnTo>
                <a:lnTo>
                  <a:pt x="3830038" y="804471"/>
                </a:lnTo>
                <a:lnTo>
                  <a:pt x="4047779" y="1067575"/>
                </a:lnTo>
                <a:lnTo>
                  <a:pt x="3830038" y="1330677"/>
                </a:lnTo>
                <a:lnTo>
                  <a:pt x="3830038" y="6858000"/>
                </a:lnTo>
                <a:lnTo>
                  <a:pt x="0" y="6858000"/>
                </a:lnTo>
                <a:close/>
              </a:path>
            </a:pathLst>
          </a:custGeom>
          <a:solidFill>
            <a:schemeClr val="bg1"/>
          </a:solidFill>
          <a:ln w="25400">
            <a:solidFill>
              <a:srgbClr val="E2722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E27222"/>
                </a:solidFill>
              </a:defRPr>
            </a:lvl1pPr>
          </a:lstStyle>
          <a:p>
            <a:r>
              <a:rPr lang="en-CA" dirty="0" smtClean="0"/>
              <a:t>Click to edit Master title style</a:t>
            </a:r>
            <a:endParaRPr lang="en-US" dirty="0"/>
          </a:p>
        </p:txBody>
      </p:sp>
      <p:sp>
        <p:nvSpPr>
          <p:cNvPr id="15" name="Content Placeholder 2"/>
          <p:cNvSpPr>
            <a:spLocks noGrp="1"/>
          </p:cNvSpPr>
          <p:nvPr>
            <p:ph sz="quarter" idx="21"/>
          </p:nvPr>
        </p:nvSpPr>
        <p:spPr>
          <a:xfrm>
            <a:off x="4103688" y="602468"/>
            <a:ext cx="4887388" cy="5346811"/>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6209094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hiteOrangeContent - 2 points">
    <p:spTree>
      <p:nvGrpSpPr>
        <p:cNvPr id="1" name=""/>
        <p:cNvGrpSpPr/>
        <p:nvPr/>
      </p:nvGrpSpPr>
      <p:grpSpPr>
        <a:xfrm>
          <a:off x="0" y="0"/>
          <a:ext cx="0" cy="0"/>
          <a:chOff x="0" y="0"/>
          <a:chExt cx="0" cy="0"/>
        </a:xfrm>
      </p:grpSpPr>
      <p:sp>
        <p:nvSpPr>
          <p:cNvPr id="7" name="Rectangle 6"/>
          <p:cNvSpPr/>
          <p:nvPr userDrawn="1"/>
        </p:nvSpPr>
        <p:spPr>
          <a:xfrm>
            <a:off x="-100663" y="-22804"/>
            <a:ext cx="4047779" cy="6858000"/>
          </a:xfrm>
          <a:custGeom>
            <a:avLst/>
            <a:gdLst/>
            <a:ahLst/>
            <a:cxnLst/>
            <a:rect l="l" t="t" r="r" b="b"/>
            <a:pathLst>
              <a:path w="4047779" h="6858000">
                <a:moveTo>
                  <a:pt x="0" y="0"/>
                </a:moveTo>
                <a:lnTo>
                  <a:pt x="3830038" y="0"/>
                </a:lnTo>
                <a:lnTo>
                  <a:pt x="3830038" y="1488707"/>
                </a:lnTo>
                <a:lnTo>
                  <a:pt x="4047779" y="1751811"/>
                </a:lnTo>
                <a:lnTo>
                  <a:pt x="3830038" y="2014913"/>
                </a:lnTo>
                <a:lnTo>
                  <a:pt x="3830038" y="4048235"/>
                </a:lnTo>
                <a:lnTo>
                  <a:pt x="4047779" y="4311339"/>
                </a:lnTo>
                <a:lnTo>
                  <a:pt x="3830038" y="4574441"/>
                </a:lnTo>
                <a:lnTo>
                  <a:pt x="3830038" y="6858000"/>
                </a:lnTo>
                <a:lnTo>
                  <a:pt x="0" y="6858000"/>
                </a:lnTo>
                <a:close/>
              </a:path>
            </a:pathLst>
          </a:custGeom>
          <a:solidFill>
            <a:schemeClr val="bg1"/>
          </a:solidFill>
          <a:ln w="25400">
            <a:solidFill>
              <a:srgbClr val="E2722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14" name="Content Placeholder 2"/>
          <p:cNvSpPr>
            <a:spLocks noGrp="1"/>
          </p:cNvSpPr>
          <p:nvPr>
            <p:ph sz="quarter" idx="21"/>
          </p:nvPr>
        </p:nvSpPr>
        <p:spPr>
          <a:xfrm>
            <a:off x="4103688" y="602469"/>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quarter" idx="22"/>
          </p:nvPr>
        </p:nvSpPr>
        <p:spPr>
          <a:xfrm>
            <a:off x="4103688" y="3212976"/>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Title 1"/>
          <p:cNvSpPr>
            <a:spLocks noGrp="1"/>
          </p:cNvSpPr>
          <p:nvPr>
            <p:ph type="ctrTitle"/>
          </p:nvPr>
        </p:nvSpPr>
        <p:spPr>
          <a:xfrm>
            <a:off x="476249" y="620688"/>
            <a:ext cx="2799607" cy="5472608"/>
          </a:xfrm>
          <a:prstGeom prst="rect">
            <a:avLst/>
          </a:prstGeom>
          <a:ln>
            <a:noFill/>
          </a:ln>
        </p:spPr>
        <p:txBody>
          <a:bodyPr lIns="0" tIns="0" rIns="0" bIns="0" anchor="t" anchorCtr="0">
            <a:noAutofit/>
          </a:bodyPr>
          <a:lstStyle>
            <a:lvl1pPr algn="l">
              <a:lnSpc>
                <a:spcPct val="80000"/>
              </a:lnSpc>
              <a:defRPr sz="4000" spc="-130">
                <a:solidFill>
                  <a:srgbClr val="E27222"/>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132401607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angarine Section - logo">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sp>
        <p:nvSpPr>
          <p:cNvPr id="8"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Tree>
    <p:extLst>
      <p:ext uri="{BB962C8B-B14F-4D97-AF65-F5344CB8AC3E}">
        <p14:creationId xmlns:p14="http://schemas.microsoft.com/office/powerpoint/2010/main" val="22757083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WhiteOrange Content - 3 points">
    <p:spTree>
      <p:nvGrpSpPr>
        <p:cNvPr id="1" name=""/>
        <p:cNvGrpSpPr/>
        <p:nvPr/>
      </p:nvGrpSpPr>
      <p:grpSpPr>
        <a:xfrm>
          <a:off x="0" y="0"/>
          <a:ext cx="0" cy="0"/>
          <a:chOff x="0" y="0"/>
          <a:chExt cx="0" cy="0"/>
        </a:xfrm>
      </p:grpSpPr>
      <p:sp>
        <p:nvSpPr>
          <p:cNvPr id="15" name="Isosceles Triangle 14"/>
          <p:cNvSpPr/>
          <p:nvPr userDrawn="1"/>
        </p:nvSpPr>
        <p:spPr>
          <a:xfrm rot="5400000">
            <a:off x="-1513631" y="1405111"/>
            <a:ext cx="6858001" cy="4047779"/>
          </a:xfrm>
          <a:custGeom>
            <a:avLst/>
            <a:gdLst/>
            <a:ahLst/>
            <a:cxnLst/>
            <a:rect l="l" t="t" r="r" b="b"/>
            <a:pathLst>
              <a:path w="6858001" h="4047779">
                <a:moveTo>
                  <a:pt x="0" y="4047779"/>
                </a:moveTo>
                <a:lnTo>
                  <a:pt x="0" y="217741"/>
                </a:lnTo>
                <a:lnTo>
                  <a:pt x="804472" y="217741"/>
                </a:lnTo>
                <a:lnTo>
                  <a:pt x="1067575" y="0"/>
                </a:lnTo>
                <a:lnTo>
                  <a:pt x="1330677" y="217741"/>
                </a:lnTo>
                <a:lnTo>
                  <a:pt x="2804316" y="217741"/>
                </a:lnTo>
                <a:lnTo>
                  <a:pt x="3067419" y="0"/>
                </a:lnTo>
                <a:lnTo>
                  <a:pt x="3330521" y="217741"/>
                </a:lnTo>
                <a:lnTo>
                  <a:pt x="4804160" y="217741"/>
                </a:lnTo>
                <a:lnTo>
                  <a:pt x="5067263" y="0"/>
                </a:lnTo>
                <a:lnTo>
                  <a:pt x="5330366" y="217741"/>
                </a:lnTo>
                <a:lnTo>
                  <a:pt x="6858001" y="217741"/>
                </a:lnTo>
                <a:lnTo>
                  <a:pt x="6858001" y="4047779"/>
                </a:lnTo>
                <a:close/>
              </a:path>
            </a:pathLst>
          </a:custGeom>
          <a:solidFill>
            <a:schemeClr val="bg1"/>
          </a:solidFill>
          <a:ln w="25400">
            <a:solidFill>
              <a:srgbClr val="E2722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E27222"/>
                </a:solidFill>
              </a:defRPr>
            </a:lvl1pPr>
          </a:lstStyle>
          <a:p>
            <a:r>
              <a:rPr lang="en-CA" dirty="0" smtClean="0"/>
              <a:t>Click to edit Master title style</a:t>
            </a:r>
            <a:endParaRPr lang="en-US" dirty="0"/>
          </a:p>
        </p:txBody>
      </p:sp>
      <p:sp>
        <p:nvSpPr>
          <p:cNvPr id="7" name="Content Placeholder 2"/>
          <p:cNvSpPr>
            <a:spLocks noGrp="1"/>
          </p:cNvSpPr>
          <p:nvPr>
            <p:ph sz="quarter" idx="21"/>
          </p:nvPr>
        </p:nvSpPr>
        <p:spPr>
          <a:xfrm>
            <a:off x="4103688" y="602469"/>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sz="quarter" idx="22"/>
          </p:nvPr>
        </p:nvSpPr>
        <p:spPr>
          <a:xfrm>
            <a:off x="4103688" y="2625367"/>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sz="quarter" idx="23"/>
          </p:nvPr>
        </p:nvSpPr>
        <p:spPr>
          <a:xfrm>
            <a:off x="4103688" y="4581128"/>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8212728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Orange Bg - Lg Pic Quote Top">
    <p:spTree>
      <p:nvGrpSpPr>
        <p:cNvPr id="1" name=""/>
        <p:cNvGrpSpPr/>
        <p:nvPr/>
      </p:nvGrpSpPr>
      <p:grpSpPr>
        <a:xfrm>
          <a:off x="0" y="0"/>
          <a:ext cx="0" cy="0"/>
          <a:chOff x="0" y="0"/>
          <a:chExt cx="0" cy="0"/>
        </a:xfrm>
      </p:grpSpPr>
      <p:sp>
        <p:nvSpPr>
          <p:cNvPr id="6" name="Rectangle 5"/>
          <p:cNvSpPr/>
          <p:nvPr userDrawn="1"/>
        </p:nvSpPr>
        <p:spPr>
          <a:xfrm>
            <a:off x="-1" y="0"/>
            <a:ext cx="9144001" cy="6858000"/>
          </a:xfrm>
          <a:prstGeom prst="rect">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5" name="Picture Placeholder 4"/>
          <p:cNvSpPr>
            <a:spLocks noGrp="1"/>
          </p:cNvSpPr>
          <p:nvPr>
            <p:ph type="pic" sz="quarter" idx="10"/>
          </p:nvPr>
        </p:nvSpPr>
        <p:spPr>
          <a:xfrm>
            <a:off x="0" y="0"/>
            <a:ext cx="9144000" cy="6858000"/>
          </a:xfrm>
          <a:prstGeom prst="rect">
            <a:avLst/>
          </a:prstGeom>
        </p:spPr>
        <p:txBody>
          <a:bodyPr vert="horz"/>
          <a:lstStyle/>
          <a:p>
            <a:endParaRPr lang="en-US" dirty="0"/>
          </a:p>
        </p:txBody>
      </p:sp>
      <p:sp>
        <p:nvSpPr>
          <p:cNvPr id="7" name="Title 1"/>
          <p:cNvSpPr>
            <a:spLocks noGrp="1"/>
          </p:cNvSpPr>
          <p:nvPr>
            <p:ph type="ctrTitle"/>
          </p:nvPr>
        </p:nvSpPr>
        <p:spPr>
          <a:xfrm>
            <a:off x="217488" y="236538"/>
            <a:ext cx="7883079" cy="3717033"/>
          </a:xfrm>
          <a:prstGeom prst="rect">
            <a:avLst/>
          </a:prstGeom>
        </p:spPr>
        <p:txBody>
          <a:bodyPr lIns="0" tIns="0" rIns="0" bIns="0" anchor="t"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40772480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Orange Bg - Lg Pic Quote Bottom">
    <p:spTree>
      <p:nvGrpSpPr>
        <p:cNvPr id="1" name=""/>
        <p:cNvGrpSpPr/>
        <p:nvPr/>
      </p:nvGrpSpPr>
      <p:grpSpPr>
        <a:xfrm>
          <a:off x="0" y="0"/>
          <a:ext cx="0" cy="0"/>
          <a:chOff x="0" y="0"/>
          <a:chExt cx="0" cy="0"/>
        </a:xfrm>
      </p:grpSpPr>
      <p:sp>
        <p:nvSpPr>
          <p:cNvPr id="6" name="Rectangle 5"/>
          <p:cNvSpPr/>
          <p:nvPr userDrawn="1"/>
        </p:nvSpPr>
        <p:spPr>
          <a:xfrm>
            <a:off x="-1" y="0"/>
            <a:ext cx="9144001" cy="6858000"/>
          </a:xfrm>
          <a:prstGeom prst="rect">
            <a:avLst/>
          </a:prstGeom>
          <a:solidFill>
            <a:srgbClr val="E272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5" name="Picture Placeholder 4"/>
          <p:cNvSpPr>
            <a:spLocks noGrp="1"/>
          </p:cNvSpPr>
          <p:nvPr>
            <p:ph type="pic" sz="quarter" idx="10"/>
          </p:nvPr>
        </p:nvSpPr>
        <p:spPr>
          <a:xfrm>
            <a:off x="0" y="0"/>
            <a:ext cx="9144000" cy="6858000"/>
          </a:xfrm>
          <a:prstGeom prst="rect">
            <a:avLst/>
          </a:prstGeom>
        </p:spPr>
        <p:txBody>
          <a:bodyPr vert="horz"/>
          <a:lstStyle/>
          <a:p>
            <a:endParaRPr lang="en-US" dirty="0"/>
          </a:p>
        </p:txBody>
      </p:sp>
      <p:sp>
        <p:nvSpPr>
          <p:cNvPr id="7" name="Title 1"/>
          <p:cNvSpPr>
            <a:spLocks noGrp="1"/>
          </p:cNvSpPr>
          <p:nvPr>
            <p:ph type="ctrTitle"/>
          </p:nvPr>
        </p:nvSpPr>
        <p:spPr>
          <a:xfrm>
            <a:off x="217488" y="236538"/>
            <a:ext cx="7883079" cy="6432822"/>
          </a:xfrm>
          <a:prstGeom prst="rect">
            <a:avLst/>
          </a:prstGeom>
        </p:spPr>
        <p:txBody>
          <a:bodyPr lIns="0" tIns="0" rIns="0" bIns="0" anchor="b"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41589155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ed Section - pic">
    <p:spTree>
      <p:nvGrpSpPr>
        <p:cNvPr id="1" name=""/>
        <p:cNvGrpSpPr/>
        <p:nvPr/>
      </p:nvGrpSpPr>
      <p:grpSpPr>
        <a:xfrm>
          <a:off x="0" y="0"/>
          <a:ext cx="0" cy="0"/>
          <a:chOff x="0" y="0"/>
          <a:chExt cx="0" cy="0"/>
        </a:xfrm>
      </p:grpSpPr>
      <p:sp>
        <p:nvSpPr>
          <p:cNvPr id="6" name="Rectangle 5"/>
          <p:cNvSpPr/>
          <p:nvPr userDrawn="1"/>
        </p:nvSpPr>
        <p:spPr>
          <a:xfrm>
            <a:off x="0" y="0"/>
            <a:ext cx="9144000" cy="6858000"/>
          </a:xfrm>
          <a:prstGeom prst="rect">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4002B"/>
              </a:solidFill>
            </a:endParaRPr>
          </a:p>
        </p:txBody>
      </p:sp>
      <p:sp>
        <p:nvSpPr>
          <p:cNvPr id="8"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6" name="Picture Placeholder 2"/>
          <p:cNvSpPr>
            <a:spLocks noGrp="1"/>
          </p:cNvSpPr>
          <p:nvPr>
            <p:ph type="pic" sz="quarter" idx="12"/>
          </p:nvPr>
        </p:nvSpPr>
        <p:spPr>
          <a:xfrm>
            <a:off x="5435600" y="-99393"/>
            <a:ext cx="3708400" cy="7071717"/>
          </a:xfrm>
          <a:prstGeom prst="rect">
            <a:avLst/>
          </a:prstGeom>
        </p:spPr>
        <p:txBody>
          <a:bodyPr vert="horz"/>
          <a:lstStyle/>
          <a:p>
            <a:endParaRPr lang="en-US"/>
          </a:p>
        </p:txBody>
      </p:sp>
    </p:spTree>
    <p:extLst>
      <p:ext uri="{BB962C8B-B14F-4D97-AF65-F5344CB8AC3E}">
        <p14:creationId xmlns:p14="http://schemas.microsoft.com/office/powerpoint/2010/main" val="1938045595"/>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ed Section - logo">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4002B"/>
              </a:solidFill>
            </a:endParaRPr>
          </a:p>
        </p:txBody>
      </p:sp>
      <p:sp>
        <p:nvSpPr>
          <p:cNvPr id="8"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8"/>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bg1"/>
                </a:solidFill>
                <a:latin typeface=""/>
              </a:rPr>
              <a:t>www.mun.ca</a:t>
            </a:r>
            <a:endParaRPr lang="en-US" sz="900" b="1" baseline="0" dirty="0" smtClean="0">
              <a:solidFill>
                <a:schemeClr val="bg1"/>
              </a:solidFill>
              <a:latin typeface=""/>
            </a:endParaRPr>
          </a:p>
        </p:txBody>
      </p:sp>
    </p:spTree>
    <p:extLst>
      <p:ext uri="{BB962C8B-B14F-4D97-AF65-F5344CB8AC3E}">
        <p14:creationId xmlns:p14="http://schemas.microsoft.com/office/powerpoint/2010/main" val="373019977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Red Section - 3 pics">
    <p:spTree>
      <p:nvGrpSpPr>
        <p:cNvPr id="1" name=""/>
        <p:cNvGrpSpPr/>
        <p:nvPr/>
      </p:nvGrpSpPr>
      <p:grpSpPr>
        <a:xfrm>
          <a:off x="0" y="0"/>
          <a:ext cx="0" cy="0"/>
          <a:chOff x="0" y="0"/>
          <a:chExt cx="0" cy="0"/>
        </a:xfrm>
      </p:grpSpPr>
      <p:sp>
        <p:nvSpPr>
          <p:cNvPr id="7" name="Rectangle 6"/>
          <p:cNvSpPr/>
          <p:nvPr userDrawn="1"/>
        </p:nvSpPr>
        <p:spPr>
          <a:xfrm>
            <a:off x="-1" y="0"/>
            <a:ext cx="9144001" cy="6858000"/>
          </a:xfrm>
          <a:prstGeom prst="rect">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20"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9" name="Picture Placeholder 2"/>
          <p:cNvSpPr>
            <a:spLocks noGrp="1"/>
          </p:cNvSpPr>
          <p:nvPr>
            <p:ph type="pic" sz="quarter" idx="14"/>
          </p:nvPr>
        </p:nvSpPr>
        <p:spPr>
          <a:xfrm>
            <a:off x="5688632" y="-42728"/>
            <a:ext cx="3455368" cy="2348880"/>
          </a:xfrm>
          <a:prstGeom prst="rect">
            <a:avLst/>
          </a:prstGeom>
        </p:spPr>
        <p:txBody>
          <a:bodyPr vert="horz"/>
          <a:lstStyle/>
          <a:p>
            <a:endParaRPr lang="en-US" dirty="0"/>
          </a:p>
        </p:txBody>
      </p:sp>
      <p:sp>
        <p:nvSpPr>
          <p:cNvPr id="17" name="Picture Placeholder 2"/>
          <p:cNvSpPr>
            <a:spLocks noGrp="1"/>
          </p:cNvSpPr>
          <p:nvPr>
            <p:ph type="pic" sz="quarter" idx="16"/>
          </p:nvPr>
        </p:nvSpPr>
        <p:spPr>
          <a:xfrm>
            <a:off x="5688632" y="4590069"/>
            <a:ext cx="3455368" cy="2283917"/>
          </a:xfrm>
          <a:prstGeom prst="rect">
            <a:avLst/>
          </a:prstGeom>
        </p:spPr>
        <p:txBody>
          <a:bodyPr vert="horz"/>
          <a:lstStyle/>
          <a:p>
            <a:endParaRPr lang="en-US" dirty="0"/>
          </a:p>
        </p:txBody>
      </p:sp>
      <p:sp>
        <p:nvSpPr>
          <p:cNvPr id="18" name="Picture Placeholder 2"/>
          <p:cNvSpPr>
            <a:spLocks noGrp="1"/>
          </p:cNvSpPr>
          <p:nvPr>
            <p:ph type="pic" sz="quarter" idx="17"/>
          </p:nvPr>
        </p:nvSpPr>
        <p:spPr>
          <a:xfrm>
            <a:off x="5688632" y="2306152"/>
            <a:ext cx="3455368" cy="2283917"/>
          </a:xfrm>
          <a:prstGeom prst="rect">
            <a:avLst/>
          </a:prstGeom>
        </p:spPr>
        <p:txBody>
          <a:bodyPr vert="horz"/>
          <a:lstStyle/>
          <a:p>
            <a:endParaRPr lang="en-US" dirty="0"/>
          </a:p>
        </p:txBody>
      </p:sp>
    </p:spTree>
    <p:extLst>
      <p:ext uri="{BB962C8B-B14F-4D97-AF65-F5344CB8AC3E}">
        <p14:creationId xmlns:p14="http://schemas.microsoft.com/office/powerpoint/2010/main" val="2538069127"/>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Red Section - Subhead + Pic">
    <p:spTree>
      <p:nvGrpSpPr>
        <p:cNvPr id="1" name=""/>
        <p:cNvGrpSpPr/>
        <p:nvPr/>
      </p:nvGrpSpPr>
      <p:grpSpPr>
        <a:xfrm>
          <a:off x="0" y="0"/>
          <a:ext cx="0" cy="0"/>
          <a:chOff x="0" y="0"/>
          <a:chExt cx="0" cy="0"/>
        </a:xfrm>
      </p:grpSpPr>
      <p:sp>
        <p:nvSpPr>
          <p:cNvPr id="9" name="Rectangle 8"/>
          <p:cNvSpPr/>
          <p:nvPr userDrawn="1"/>
        </p:nvSpPr>
        <p:spPr>
          <a:xfrm>
            <a:off x="-1" y="0"/>
            <a:ext cx="9144001" cy="6858000"/>
          </a:xfrm>
          <a:prstGeom prst="rect">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8"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6" name="Picture Placeholder 2"/>
          <p:cNvSpPr>
            <a:spLocks noGrp="1"/>
          </p:cNvSpPr>
          <p:nvPr>
            <p:ph type="pic" sz="quarter" idx="12"/>
          </p:nvPr>
        </p:nvSpPr>
        <p:spPr>
          <a:xfrm>
            <a:off x="5435600" y="-99393"/>
            <a:ext cx="3708400" cy="7071717"/>
          </a:xfrm>
          <a:prstGeom prst="rect">
            <a:avLst/>
          </a:prstGeom>
        </p:spPr>
        <p:txBody>
          <a:bodyPr vert="horz"/>
          <a:lstStyle/>
          <a:p>
            <a:endParaRPr lang="en-US"/>
          </a:p>
        </p:txBody>
      </p:sp>
      <p:sp>
        <p:nvSpPr>
          <p:cNvPr id="6"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85000"/>
                    <a:lumOff val="1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192655489"/>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Red Section - Subhead+Logo">
    <p:spTree>
      <p:nvGrpSpPr>
        <p:cNvPr id="1" name=""/>
        <p:cNvGrpSpPr/>
        <p:nvPr/>
      </p:nvGrpSpPr>
      <p:grpSpPr>
        <a:xfrm>
          <a:off x="0" y="0"/>
          <a:ext cx="0" cy="0"/>
          <a:chOff x="0" y="0"/>
          <a:chExt cx="0" cy="0"/>
        </a:xfrm>
      </p:grpSpPr>
      <p:sp>
        <p:nvSpPr>
          <p:cNvPr id="8" name="Rectangle 7"/>
          <p:cNvSpPr/>
          <p:nvPr userDrawn="1"/>
        </p:nvSpPr>
        <p:spPr>
          <a:xfrm>
            <a:off x="-1" y="0"/>
            <a:ext cx="9144001" cy="6858000"/>
          </a:xfrm>
          <a:prstGeom prst="rect">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1"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rgbClr val="262626"/>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3661490301"/>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Red Section - Subhead+3pics">
    <p:spTree>
      <p:nvGrpSpPr>
        <p:cNvPr id="1" name=""/>
        <p:cNvGrpSpPr/>
        <p:nvPr/>
      </p:nvGrpSpPr>
      <p:grpSpPr>
        <a:xfrm>
          <a:off x="0" y="0"/>
          <a:ext cx="0" cy="0"/>
          <a:chOff x="0" y="0"/>
          <a:chExt cx="0" cy="0"/>
        </a:xfrm>
      </p:grpSpPr>
      <p:sp>
        <p:nvSpPr>
          <p:cNvPr id="10" name="Rectangle 9"/>
          <p:cNvSpPr/>
          <p:nvPr userDrawn="1"/>
        </p:nvSpPr>
        <p:spPr>
          <a:xfrm>
            <a:off x="-1" y="0"/>
            <a:ext cx="9144001" cy="6858000"/>
          </a:xfrm>
          <a:prstGeom prst="rect">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9" name="Picture Placeholder 2"/>
          <p:cNvSpPr>
            <a:spLocks noGrp="1"/>
          </p:cNvSpPr>
          <p:nvPr>
            <p:ph type="pic" sz="quarter" idx="14"/>
          </p:nvPr>
        </p:nvSpPr>
        <p:spPr>
          <a:xfrm>
            <a:off x="5688632" y="-42728"/>
            <a:ext cx="3455368" cy="2348880"/>
          </a:xfrm>
          <a:prstGeom prst="rect">
            <a:avLst/>
          </a:prstGeom>
        </p:spPr>
        <p:txBody>
          <a:bodyPr vert="horz"/>
          <a:lstStyle/>
          <a:p>
            <a:endParaRPr lang="en-US" dirty="0"/>
          </a:p>
        </p:txBody>
      </p:sp>
      <p:sp>
        <p:nvSpPr>
          <p:cNvPr id="17" name="Picture Placeholder 2"/>
          <p:cNvSpPr>
            <a:spLocks noGrp="1"/>
          </p:cNvSpPr>
          <p:nvPr>
            <p:ph type="pic" sz="quarter" idx="16"/>
          </p:nvPr>
        </p:nvSpPr>
        <p:spPr>
          <a:xfrm>
            <a:off x="5688632" y="4590069"/>
            <a:ext cx="3455368" cy="2283917"/>
          </a:xfrm>
          <a:prstGeom prst="rect">
            <a:avLst/>
          </a:prstGeom>
        </p:spPr>
        <p:txBody>
          <a:bodyPr vert="horz"/>
          <a:lstStyle/>
          <a:p>
            <a:endParaRPr lang="en-US" dirty="0"/>
          </a:p>
        </p:txBody>
      </p:sp>
      <p:sp>
        <p:nvSpPr>
          <p:cNvPr id="18" name="Picture Placeholder 2"/>
          <p:cNvSpPr>
            <a:spLocks noGrp="1"/>
          </p:cNvSpPr>
          <p:nvPr>
            <p:ph type="pic" sz="quarter" idx="17"/>
          </p:nvPr>
        </p:nvSpPr>
        <p:spPr>
          <a:xfrm>
            <a:off x="5688632" y="2306152"/>
            <a:ext cx="3455368" cy="2283917"/>
          </a:xfrm>
          <a:prstGeom prst="rect">
            <a:avLst/>
          </a:prstGeom>
        </p:spPr>
        <p:txBody>
          <a:bodyPr vert="horz"/>
          <a:lstStyle/>
          <a:p>
            <a:endParaRPr lang="en-US" dirty="0"/>
          </a:p>
        </p:txBody>
      </p:sp>
      <p:sp>
        <p:nvSpPr>
          <p:cNvPr id="7"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8"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rgbClr val="262626"/>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57309667"/>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Red Content - Single Point">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11" name="Isosceles Triangle 10"/>
          <p:cNvSpPr/>
          <p:nvPr userDrawn="1"/>
        </p:nvSpPr>
        <p:spPr>
          <a:xfrm rot="5400000">
            <a:off x="3455575" y="926008"/>
            <a:ext cx="684235" cy="283132"/>
          </a:xfrm>
          <a:prstGeom prst="triangle">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ontent Placeholder 2"/>
          <p:cNvSpPr>
            <a:spLocks noGrp="1"/>
          </p:cNvSpPr>
          <p:nvPr>
            <p:ph sz="quarter" idx="21"/>
          </p:nvPr>
        </p:nvSpPr>
        <p:spPr>
          <a:xfrm>
            <a:off x="4103688" y="602468"/>
            <a:ext cx="4887388" cy="5346811"/>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579295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ngarine Section - 3 pics">
    <p:spTree>
      <p:nvGrpSpPr>
        <p:cNvPr id="1" name=""/>
        <p:cNvGrpSpPr/>
        <p:nvPr/>
      </p:nvGrpSpPr>
      <p:grpSpPr>
        <a:xfrm>
          <a:off x="0" y="0"/>
          <a:ext cx="0" cy="0"/>
          <a:chOff x="0" y="0"/>
          <a:chExt cx="0" cy="0"/>
        </a:xfrm>
      </p:grpSpPr>
      <p:sp>
        <p:nvSpPr>
          <p:cNvPr id="19" name="Rectangle 18"/>
          <p:cNvSpPr/>
          <p:nvPr userDrawn="1"/>
        </p:nvSpPr>
        <p:spPr>
          <a:xfrm>
            <a:off x="0" y="0"/>
            <a:ext cx="9144000" cy="6858000"/>
          </a:xfrm>
          <a:prstGeom prst="rect">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sp>
        <p:nvSpPr>
          <p:cNvPr id="20"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9" name="Picture Placeholder 2"/>
          <p:cNvSpPr>
            <a:spLocks noGrp="1"/>
          </p:cNvSpPr>
          <p:nvPr>
            <p:ph type="pic" sz="quarter" idx="14"/>
          </p:nvPr>
        </p:nvSpPr>
        <p:spPr>
          <a:xfrm>
            <a:off x="5688632" y="-42728"/>
            <a:ext cx="3455368" cy="2348880"/>
          </a:xfrm>
          <a:prstGeom prst="rect">
            <a:avLst/>
          </a:prstGeom>
        </p:spPr>
        <p:txBody>
          <a:bodyPr vert="horz"/>
          <a:lstStyle/>
          <a:p>
            <a:endParaRPr lang="en-US" dirty="0"/>
          </a:p>
        </p:txBody>
      </p:sp>
      <p:sp>
        <p:nvSpPr>
          <p:cNvPr id="17" name="Picture Placeholder 2"/>
          <p:cNvSpPr>
            <a:spLocks noGrp="1"/>
          </p:cNvSpPr>
          <p:nvPr>
            <p:ph type="pic" sz="quarter" idx="16"/>
          </p:nvPr>
        </p:nvSpPr>
        <p:spPr>
          <a:xfrm>
            <a:off x="5688632" y="4590069"/>
            <a:ext cx="3455368" cy="2283917"/>
          </a:xfrm>
          <a:prstGeom prst="rect">
            <a:avLst/>
          </a:prstGeom>
        </p:spPr>
        <p:txBody>
          <a:bodyPr vert="horz"/>
          <a:lstStyle/>
          <a:p>
            <a:endParaRPr lang="en-US" dirty="0"/>
          </a:p>
        </p:txBody>
      </p:sp>
      <p:sp>
        <p:nvSpPr>
          <p:cNvPr id="18" name="Picture Placeholder 2"/>
          <p:cNvSpPr>
            <a:spLocks noGrp="1"/>
          </p:cNvSpPr>
          <p:nvPr>
            <p:ph type="pic" sz="quarter" idx="17"/>
          </p:nvPr>
        </p:nvSpPr>
        <p:spPr>
          <a:xfrm>
            <a:off x="5688632" y="2306152"/>
            <a:ext cx="3455368" cy="2283917"/>
          </a:xfrm>
          <a:prstGeom prst="rect">
            <a:avLst/>
          </a:prstGeom>
        </p:spPr>
        <p:txBody>
          <a:bodyPr vert="horz"/>
          <a:lstStyle/>
          <a:p>
            <a:endParaRPr lang="en-US" dirty="0"/>
          </a:p>
        </p:txBody>
      </p:sp>
    </p:spTree>
    <p:extLst>
      <p:ext uri="{BB962C8B-B14F-4D97-AF65-F5344CB8AC3E}">
        <p14:creationId xmlns:p14="http://schemas.microsoft.com/office/powerpoint/2010/main" val="1581995429"/>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red Content - 2 points">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11" name="Isosceles Triangle 10"/>
          <p:cNvSpPr/>
          <p:nvPr userDrawn="1"/>
        </p:nvSpPr>
        <p:spPr>
          <a:xfrm rot="5400000">
            <a:off x="3455575" y="1610244"/>
            <a:ext cx="684235" cy="283132"/>
          </a:xfrm>
          <a:prstGeom prst="triangle">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Isosceles Triangle 9"/>
          <p:cNvSpPr/>
          <p:nvPr userDrawn="1"/>
        </p:nvSpPr>
        <p:spPr>
          <a:xfrm rot="5400000">
            <a:off x="3455575" y="4169772"/>
            <a:ext cx="684235" cy="283132"/>
          </a:xfrm>
          <a:prstGeom prst="triangle">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Content Placeholder 2"/>
          <p:cNvSpPr>
            <a:spLocks noGrp="1"/>
          </p:cNvSpPr>
          <p:nvPr>
            <p:ph sz="quarter" idx="21"/>
          </p:nvPr>
        </p:nvSpPr>
        <p:spPr>
          <a:xfrm>
            <a:off x="4103688" y="602469"/>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quarter" idx="22"/>
          </p:nvPr>
        </p:nvSpPr>
        <p:spPr>
          <a:xfrm>
            <a:off x="4103688" y="3212976"/>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5268689"/>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Red Content - 3 points">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17" name="Isosceles Triangle 16"/>
          <p:cNvSpPr/>
          <p:nvPr userDrawn="1"/>
        </p:nvSpPr>
        <p:spPr>
          <a:xfrm rot="5400000">
            <a:off x="3455575" y="926008"/>
            <a:ext cx="684235" cy="283132"/>
          </a:xfrm>
          <a:prstGeom prst="triangle">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ontent Placeholder 2"/>
          <p:cNvSpPr>
            <a:spLocks noGrp="1"/>
          </p:cNvSpPr>
          <p:nvPr>
            <p:ph sz="quarter" idx="21"/>
          </p:nvPr>
        </p:nvSpPr>
        <p:spPr>
          <a:xfrm>
            <a:off x="4103688" y="602469"/>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21" name="Isosceles Triangle 20"/>
          <p:cNvSpPr/>
          <p:nvPr userDrawn="1"/>
        </p:nvSpPr>
        <p:spPr>
          <a:xfrm rot="5400000">
            <a:off x="3455575" y="2925852"/>
            <a:ext cx="684235" cy="283132"/>
          </a:xfrm>
          <a:prstGeom prst="triangle">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Isosceles Triangle 21"/>
          <p:cNvSpPr/>
          <p:nvPr userDrawn="1"/>
        </p:nvSpPr>
        <p:spPr>
          <a:xfrm rot="5400000">
            <a:off x="3455575" y="4925696"/>
            <a:ext cx="684235" cy="283132"/>
          </a:xfrm>
          <a:prstGeom prst="triangle">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Content Placeholder 2"/>
          <p:cNvSpPr>
            <a:spLocks noGrp="1"/>
          </p:cNvSpPr>
          <p:nvPr>
            <p:ph sz="quarter" idx="22"/>
          </p:nvPr>
        </p:nvSpPr>
        <p:spPr>
          <a:xfrm>
            <a:off x="4103688" y="2564904"/>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Content Placeholder 2"/>
          <p:cNvSpPr>
            <a:spLocks noGrp="1"/>
          </p:cNvSpPr>
          <p:nvPr>
            <p:ph sz="quarter" idx="23"/>
          </p:nvPr>
        </p:nvSpPr>
        <p:spPr>
          <a:xfrm>
            <a:off x="4103688" y="4581128"/>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1944976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WhiteRed- Subhead+ Logo">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rgbClr val="E4002B"/>
                </a:solidFill>
              </a:defRPr>
            </a:lvl1pPr>
          </a:lstStyle>
          <a:p>
            <a:r>
              <a:rPr lang="en-CA" dirty="0" smtClean="0"/>
              <a:t>Click to edit Master title style</a:t>
            </a:r>
            <a:endParaRPr lang="en-US" dirty="0"/>
          </a:p>
        </p:txBody>
      </p:sp>
      <p:sp>
        <p:nvSpPr>
          <p:cNvPr id="5" name="Content Placeholder 2"/>
          <p:cNvSpPr>
            <a:spLocks noGrp="1"/>
          </p:cNvSpPr>
          <p:nvPr>
            <p:ph sz="quarter" idx="21"/>
          </p:nvPr>
        </p:nvSpPr>
        <p:spPr>
          <a:xfrm>
            <a:off x="217488" y="4005064"/>
            <a:ext cx="4941174"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85000"/>
                    <a:lumOff val="1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2199622455"/>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WhiteRed- Logo">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rgbClr val="E4002B"/>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2326953295"/>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WhiteRedContent - 1 Point">
    <p:spTree>
      <p:nvGrpSpPr>
        <p:cNvPr id="1" name=""/>
        <p:cNvGrpSpPr/>
        <p:nvPr/>
      </p:nvGrpSpPr>
      <p:grpSpPr>
        <a:xfrm>
          <a:off x="0" y="0"/>
          <a:ext cx="0" cy="0"/>
          <a:chOff x="0" y="0"/>
          <a:chExt cx="0" cy="0"/>
        </a:xfrm>
      </p:grpSpPr>
      <p:sp>
        <p:nvSpPr>
          <p:cNvPr id="13" name="Rectangle 12"/>
          <p:cNvSpPr/>
          <p:nvPr userDrawn="1"/>
        </p:nvSpPr>
        <p:spPr>
          <a:xfrm>
            <a:off x="-319714" y="-27384"/>
            <a:ext cx="4235265" cy="6929120"/>
          </a:xfrm>
          <a:custGeom>
            <a:avLst/>
            <a:gdLst/>
            <a:ahLst/>
            <a:cxnLst/>
            <a:rect l="l" t="t" r="r" b="b"/>
            <a:pathLst>
              <a:path w="4047779" h="6858000">
                <a:moveTo>
                  <a:pt x="0" y="0"/>
                </a:moveTo>
                <a:lnTo>
                  <a:pt x="3830038" y="0"/>
                </a:lnTo>
                <a:lnTo>
                  <a:pt x="3830038" y="804471"/>
                </a:lnTo>
                <a:lnTo>
                  <a:pt x="4047779" y="1067575"/>
                </a:lnTo>
                <a:lnTo>
                  <a:pt x="3830038" y="1330677"/>
                </a:lnTo>
                <a:lnTo>
                  <a:pt x="3830038" y="6858000"/>
                </a:lnTo>
                <a:lnTo>
                  <a:pt x="0" y="6858000"/>
                </a:lnTo>
                <a:close/>
              </a:path>
            </a:pathLst>
          </a:custGeom>
          <a:solidFill>
            <a:schemeClr val="bg1"/>
          </a:solidFill>
          <a:ln w="25400">
            <a:solidFill>
              <a:srgbClr val="E4002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E4002B"/>
                </a:solidFill>
              </a:defRPr>
            </a:lvl1pPr>
          </a:lstStyle>
          <a:p>
            <a:r>
              <a:rPr lang="en-CA" dirty="0" smtClean="0"/>
              <a:t>Click to edit Master title style</a:t>
            </a:r>
            <a:endParaRPr lang="en-US" dirty="0"/>
          </a:p>
        </p:txBody>
      </p:sp>
      <p:sp>
        <p:nvSpPr>
          <p:cNvPr id="15" name="Content Placeholder 2"/>
          <p:cNvSpPr>
            <a:spLocks noGrp="1"/>
          </p:cNvSpPr>
          <p:nvPr>
            <p:ph sz="quarter" idx="21"/>
          </p:nvPr>
        </p:nvSpPr>
        <p:spPr>
          <a:xfrm>
            <a:off x="4103688" y="602468"/>
            <a:ext cx="4887388" cy="5346811"/>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87966247"/>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WhiteRedContent - 2 points">
    <p:spTree>
      <p:nvGrpSpPr>
        <p:cNvPr id="1" name=""/>
        <p:cNvGrpSpPr/>
        <p:nvPr/>
      </p:nvGrpSpPr>
      <p:grpSpPr>
        <a:xfrm>
          <a:off x="0" y="0"/>
          <a:ext cx="0" cy="0"/>
          <a:chOff x="0" y="0"/>
          <a:chExt cx="0" cy="0"/>
        </a:xfrm>
      </p:grpSpPr>
      <p:sp>
        <p:nvSpPr>
          <p:cNvPr id="7" name="Rectangle 6"/>
          <p:cNvSpPr/>
          <p:nvPr userDrawn="1"/>
        </p:nvSpPr>
        <p:spPr>
          <a:xfrm>
            <a:off x="-100663" y="-22804"/>
            <a:ext cx="4047779" cy="6858000"/>
          </a:xfrm>
          <a:custGeom>
            <a:avLst/>
            <a:gdLst/>
            <a:ahLst/>
            <a:cxnLst/>
            <a:rect l="l" t="t" r="r" b="b"/>
            <a:pathLst>
              <a:path w="4047779" h="6858000">
                <a:moveTo>
                  <a:pt x="0" y="0"/>
                </a:moveTo>
                <a:lnTo>
                  <a:pt x="3830038" y="0"/>
                </a:lnTo>
                <a:lnTo>
                  <a:pt x="3830038" y="1488707"/>
                </a:lnTo>
                <a:lnTo>
                  <a:pt x="4047779" y="1751811"/>
                </a:lnTo>
                <a:lnTo>
                  <a:pt x="3830038" y="2014913"/>
                </a:lnTo>
                <a:lnTo>
                  <a:pt x="3830038" y="4048235"/>
                </a:lnTo>
                <a:lnTo>
                  <a:pt x="4047779" y="4311339"/>
                </a:lnTo>
                <a:lnTo>
                  <a:pt x="3830038" y="4574441"/>
                </a:lnTo>
                <a:lnTo>
                  <a:pt x="3830038" y="6858000"/>
                </a:lnTo>
                <a:lnTo>
                  <a:pt x="0" y="6858000"/>
                </a:lnTo>
                <a:close/>
              </a:path>
            </a:pathLst>
          </a:custGeom>
          <a:solidFill>
            <a:schemeClr val="bg1"/>
          </a:solidFill>
          <a:ln w="25400">
            <a:solidFill>
              <a:srgbClr val="E4002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14" name="Content Placeholder 2"/>
          <p:cNvSpPr>
            <a:spLocks noGrp="1"/>
          </p:cNvSpPr>
          <p:nvPr>
            <p:ph sz="quarter" idx="21"/>
          </p:nvPr>
        </p:nvSpPr>
        <p:spPr>
          <a:xfrm>
            <a:off x="4103688" y="602469"/>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quarter" idx="22"/>
          </p:nvPr>
        </p:nvSpPr>
        <p:spPr>
          <a:xfrm>
            <a:off x="4103688" y="3212976"/>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Title 1"/>
          <p:cNvSpPr>
            <a:spLocks noGrp="1"/>
          </p:cNvSpPr>
          <p:nvPr>
            <p:ph type="ctrTitle"/>
          </p:nvPr>
        </p:nvSpPr>
        <p:spPr>
          <a:xfrm>
            <a:off x="476249" y="620688"/>
            <a:ext cx="2799607" cy="5472608"/>
          </a:xfrm>
          <a:prstGeom prst="rect">
            <a:avLst/>
          </a:prstGeom>
          <a:ln>
            <a:noFill/>
          </a:ln>
        </p:spPr>
        <p:txBody>
          <a:bodyPr lIns="0" tIns="0" rIns="0" bIns="0" anchor="t" anchorCtr="0">
            <a:noAutofit/>
          </a:bodyPr>
          <a:lstStyle>
            <a:lvl1pPr algn="l">
              <a:lnSpc>
                <a:spcPct val="80000"/>
              </a:lnSpc>
              <a:defRPr sz="4000" spc="-130">
                <a:solidFill>
                  <a:srgbClr val="E4002B"/>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1670926237"/>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WhiteRedContent - 3 points">
    <p:spTree>
      <p:nvGrpSpPr>
        <p:cNvPr id="1" name=""/>
        <p:cNvGrpSpPr/>
        <p:nvPr/>
      </p:nvGrpSpPr>
      <p:grpSpPr>
        <a:xfrm>
          <a:off x="0" y="0"/>
          <a:ext cx="0" cy="0"/>
          <a:chOff x="0" y="0"/>
          <a:chExt cx="0" cy="0"/>
        </a:xfrm>
      </p:grpSpPr>
      <p:sp>
        <p:nvSpPr>
          <p:cNvPr id="15" name="Isosceles Triangle 14"/>
          <p:cNvSpPr/>
          <p:nvPr userDrawn="1"/>
        </p:nvSpPr>
        <p:spPr>
          <a:xfrm rot="5400000">
            <a:off x="-1513631" y="1405111"/>
            <a:ext cx="6858001" cy="4047779"/>
          </a:xfrm>
          <a:custGeom>
            <a:avLst/>
            <a:gdLst/>
            <a:ahLst/>
            <a:cxnLst/>
            <a:rect l="l" t="t" r="r" b="b"/>
            <a:pathLst>
              <a:path w="6858001" h="4047779">
                <a:moveTo>
                  <a:pt x="0" y="4047779"/>
                </a:moveTo>
                <a:lnTo>
                  <a:pt x="0" y="217741"/>
                </a:lnTo>
                <a:lnTo>
                  <a:pt x="804472" y="217741"/>
                </a:lnTo>
                <a:lnTo>
                  <a:pt x="1067575" y="0"/>
                </a:lnTo>
                <a:lnTo>
                  <a:pt x="1330677" y="217741"/>
                </a:lnTo>
                <a:lnTo>
                  <a:pt x="2804316" y="217741"/>
                </a:lnTo>
                <a:lnTo>
                  <a:pt x="3067419" y="0"/>
                </a:lnTo>
                <a:lnTo>
                  <a:pt x="3330521" y="217741"/>
                </a:lnTo>
                <a:lnTo>
                  <a:pt x="4804160" y="217741"/>
                </a:lnTo>
                <a:lnTo>
                  <a:pt x="5067263" y="0"/>
                </a:lnTo>
                <a:lnTo>
                  <a:pt x="5330366" y="217741"/>
                </a:lnTo>
                <a:lnTo>
                  <a:pt x="6858001" y="217741"/>
                </a:lnTo>
                <a:lnTo>
                  <a:pt x="6858001" y="4047779"/>
                </a:lnTo>
                <a:close/>
              </a:path>
            </a:pathLst>
          </a:custGeom>
          <a:solidFill>
            <a:schemeClr val="bg1"/>
          </a:solidFill>
          <a:ln w="25400">
            <a:solidFill>
              <a:srgbClr val="E4002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E4002B"/>
                </a:solidFill>
              </a:defRPr>
            </a:lvl1pPr>
          </a:lstStyle>
          <a:p>
            <a:r>
              <a:rPr lang="en-CA" dirty="0" smtClean="0"/>
              <a:t>Click to edit Master title style</a:t>
            </a:r>
            <a:endParaRPr lang="en-US" dirty="0"/>
          </a:p>
        </p:txBody>
      </p:sp>
      <p:sp>
        <p:nvSpPr>
          <p:cNvPr id="7" name="Content Placeholder 2"/>
          <p:cNvSpPr>
            <a:spLocks noGrp="1"/>
          </p:cNvSpPr>
          <p:nvPr>
            <p:ph sz="quarter" idx="21"/>
          </p:nvPr>
        </p:nvSpPr>
        <p:spPr>
          <a:xfrm>
            <a:off x="4103688" y="602469"/>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sz="quarter" idx="22"/>
          </p:nvPr>
        </p:nvSpPr>
        <p:spPr>
          <a:xfrm>
            <a:off x="4103688" y="2625367"/>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sz="quarter" idx="23"/>
          </p:nvPr>
        </p:nvSpPr>
        <p:spPr>
          <a:xfrm>
            <a:off x="4103688" y="4581128"/>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32295753"/>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Red Bg - Lg Pic Quote Top">
    <p:spTree>
      <p:nvGrpSpPr>
        <p:cNvPr id="1" name=""/>
        <p:cNvGrpSpPr/>
        <p:nvPr/>
      </p:nvGrpSpPr>
      <p:grpSpPr>
        <a:xfrm>
          <a:off x="0" y="0"/>
          <a:ext cx="0" cy="0"/>
          <a:chOff x="0" y="0"/>
          <a:chExt cx="0" cy="0"/>
        </a:xfrm>
      </p:grpSpPr>
      <p:sp>
        <p:nvSpPr>
          <p:cNvPr id="6" name="Rectangle 5"/>
          <p:cNvSpPr/>
          <p:nvPr userDrawn="1"/>
        </p:nvSpPr>
        <p:spPr>
          <a:xfrm>
            <a:off x="-1" y="0"/>
            <a:ext cx="9144001" cy="6858000"/>
          </a:xfrm>
          <a:prstGeom prst="rect">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5" name="Picture Placeholder 4"/>
          <p:cNvSpPr>
            <a:spLocks noGrp="1"/>
          </p:cNvSpPr>
          <p:nvPr>
            <p:ph type="pic" sz="quarter" idx="10"/>
          </p:nvPr>
        </p:nvSpPr>
        <p:spPr>
          <a:xfrm>
            <a:off x="16761" y="0"/>
            <a:ext cx="9144000" cy="6858000"/>
          </a:xfrm>
          <a:prstGeom prst="rect">
            <a:avLst/>
          </a:prstGeom>
          <a:noFill/>
        </p:spPr>
        <p:txBody>
          <a:bodyPr vert="horz"/>
          <a:lstStyle/>
          <a:p>
            <a:endParaRPr lang="en-US" dirty="0"/>
          </a:p>
        </p:txBody>
      </p:sp>
      <p:sp>
        <p:nvSpPr>
          <p:cNvPr id="7" name="Title 1"/>
          <p:cNvSpPr>
            <a:spLocks noGrp="1"/>
          </p:cNvSpPr>
          <p:nvPr>
            <p:ph type="ctrTitle"/>
          </p:nvPr>
        </p:nvSpPr>
        <p:spPr>
          <a:xfrm>
            <a:off x="217488" y="236538"/>
            <a:ext cx="7883079" cy="3717033"/>
          </a:xfrm>
          <a:prstGeom prst="rect">
            <a:avLst/>
          </a:prstGeom>
        </p:spPr>
        <p:txBody>
          <a:bodyPr lIns="0" tIns="0" rIns="0" bIns="0" anchor="t"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401608360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Red Bg - Lg Pic Quote Bottom">
    <p:spTree>
      <p:nvGrpSpPr>
        <p:cNvPr id="1" name=""/>
        <p:cNvGrpSpPr/>
        <p:nvPr/>
      </p:nvGrpSpPr>
      <p:grpSpPr>
        <a:xfrm>
          <a:off x="0" y="0"/>
          <a:ext cx="0" cy="0"/>
          <a:chOff x="0" y="0"/>
          <a:chExt cx="0" cy="0"/>
        </a:xfrm>
      </p:grpSpPr>
      <p:sp>
        <p:nvSpPr>
          <p:cNvPr id="6" name="Rectangle 5"/>
          <p:cNvSpPr/>
          <p:nvPr userDrawn="1"/>
        </p:nvSpPr>
        <p:spPr>
          <a:xfrm>
            <a:off x="-1" y="0"/>
            <a:ext cx="9144001" cy="6858000"/>
          </a:xfrm>
          <a:prstGeom prst="rect">
            <a:avLst/>
          </a:prstGeom>
          <a:solidFill>
            <a:srgbClr val="E400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E4002B"/>
              </a:solidFill>
            </a:endParaRPr>
          </a:p>
        </p:txBody>
      </p:sp>
      <p:sp>
        <p:nvSpPr>
          <p:cNvPr id="5" name="Picture Placeholder 4"/>
          <p:cNvSpPr>
            <a:spLocks noGrp="1"/>
          </p:cNvSpPr>
          <p:nvPr>
            <p:ph type="pic" sz="quarter" idx="10"/>
          </p:nvPr>
        </p:nvSpPr>
        <p:spPr>
          <a:xfrm>
            <a:off x="0" y="1588"/>
            <a:ext cx="9144000" cy="6856411"/>
          </a:xfrm>
          <a:prstGeom prst="rect">
            <a:avLst/>
          </a:prstGeom>
          <a:noFill/>
        </p:spPr>
        <p:txBody>
          <a:bodyPr vert="horz"/>
          <a:lstStyle/>
          <a:p>
            <a:endParaRPr lang="en-US" dirty="0"/>
          </a:p>
        </p:txBody>
      </p:sp>
      <p:sp>
        <p:nvSpPr>
          <p:cNvPr id="7" name="Title 1"/>
          <p:cNvSpPr>
            <a:spLocks noGrp="1"/>
          </p:cNvSpPr>
          <p:nvPr>
            <p:ph type="ctrTitle"/>
          </p:nvPr>
        </p:nvSpPr>
        <p:spPr>
          <a:xfrm>
            <a:off x="217488" y="236538"/>
            <a:ext cx="7883079" cy="6432822"/>
          </a:xfrm>
          <a:prstGeom prst="rect">
            <a:avLst/>
          </a:prstGeom>
        </p:spPr>
        <p:txBody>
          <a:bodyPr lIns="0" tIns="0" rIns="0" bIns="0" anchor="b"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391669704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urquoiseSection - pic">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00AEC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EDD00"/>
              </a:solidFill>
            </a:endParaRPr>
          </a:p>
        </p:txBody>
      </p:sp>
      <p:sp>
        <p:nvSpPr>
          <p:cNvPr id="8"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6" name="Picture Placeholder 2"/>
          <p:cNvSpPr>
            <a:spLocks noGrp="1"/>
          </p:cNvSpPr>
          <p:nvPr>
            <p:ph type="pic" sz="quarter" idx="12"/>
          </p:nvPr>
        </p:nvSpPr>
        <p:spPr>
          <a:xfrm>
            <a:off x="5435600" y="-99393"/>
            <a:ext cx="3708400" cy="7071717"/>
          </a:xfrm>
          <a:prstGeom prst="rect">
            <a:avLst/>
          </a:prstGeom>
        </p:spPr>
        <p:txBody>
          <a:bodyPr vert="horz"/>
          <a:lstStyle/>
          <a:p>
            <a:endParaRPr lang="en-US"/>
          </a:p>
        </p:txBody>
      </p:sp>
    </p:spTree>
    <p:extLst>
      <p:ext uri="{BB962C8B-B14F-4D97-AF65-F5344CB8AC3E}">
        <p14:creationId xmlns:p14="http://schemas.microsoft.com/office/powerpoint/2010/main" val="38862981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ngarine Section - Subhead + Pic">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sp>
        <p:nvSpPr>
          <p:cNvPr id="8"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6" name="Picture Placeholder 2"/>
          <p:cNvSpPr>
            <a:spLocks noGrp="1"/>
          </p:cNvSpPr>
          <p:nvPr>
            <p:ph type="pic" sz="quarter" idx="12"/>
          </p:nvPr>
        </p:nvSpPr>
        <p:spPr>
          <a:xfrm>
            <a:off x="5435600" y="-99393"/>
            <a:ext cx="3708400" cy="7071717"/>
          </a:xfrm>
          <a:prstGeom prst="rect">
            <a:avLst/>
          </a:prstGeom>
        </p:spPr>
        <p:txBody>
          <a:bodyPr vert="horz"/>
          <a:lstStyle/>
          <a:p>
            <a:endParaRPr lang="en-US"/>
          </a:p>
        </p:txBody>
      </p:sp>
      <p:sp>
        <p:nvSpPr>
          <p:cNvPr id="6"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790461887"/>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urquoiseSection - logo">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009C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4002B"/>
              </a:solidFill>
            </a:endParaRPr>
          </a:p>
        </p:txBody>
      </p:sp>
      <p:sp>
        <p:nvSpPr>
          <p:cNvPr id="8"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8"/>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bg1"/>
                </a:solidFill>
                <a:latin typeface=""/>
              </a:rPr>
              <a:t>www.mun.ca</a:t>
            </a:r>
            <a:endParaRPr lang="en-US" sz="900" b="1" baseline="0" dirty="0" smtClean="0">
              <a:solidFill>
                <a:schemeClr val="bg1"/>
              </a:solidFill>
              <a:latin typeface=""/>
            </a:endParaRPr>
          </a:p>
        </p:txBody>
      </p:sp>
    </p:spTree>
    <p:extLst>
      <p:ext uri="{BB962C8B-B14F-4D97-AF65-F5344CB8AC3E}">
        <p14:creationId xmlns:p14="http://schemas.microsoft.com/office/powerpoint/2010/main" val="3577775797"/>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urquoiseSection - 3 pics">
    <p:spTree>
      <p:nvGrpSpPr>
        <p:cNvPr id="1" name=""/>
        <p:cNvGrpSpPr/>
        <p:nvPr/>
      </p:nvGrpSpPr>
      <p:grpSpPr>
        <a:xfrm>
          <a:off x="0" y="0"/>
          <a:ext cx="0" cy="0"/>
          <a:chOff x="0" y="0"/>
          <a:chExt cx="0" cy="0"/>
        </a:xfrm>
      </p:grpSpPr>
      <p:sp>
        <p:nvSpPr>
          <p:cNvPr id="7" name="Rectangle 6"/>
          <p:cNvSpPr/>
          <p:nvPr userDrawn="1"/>
        </p:nvSpPr>
        <p:spPr>
          <a:xfrm>
            <a:off x="-1" y="0"/>
            <a:ext cx="9144001" cy="6858000"/>
          </a:xfrm>
          <a:prstGeom prst="rect">
            <a:avLst/>
          </a:prstGeom>
          <a:solidFill>
            <a:srgbClr val="009C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20"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9" name="Picture Placeholder 2"/>
          <p:cNvSpPr>
            <a:spLocks noGrp="1"/>
          </p:cNvSpPr>
          <p:nvPr>
            <p:ph type="pic" sz="quarter" idx="14"/>
          </p:nvPr>
        </p:nvSpPr>
        <p:spPr>
          <a:xfrm>
            <a:off x="5688632" y="-42728"/>
            <a:ext cx="3455368" cy="2348880"/>
          </a:xfrm>
          <a:prstGeom prst="rect">
            <a:avLst/>
          </a:prstGeom>
        </p:spPr>
        <p:txBody>
          <a:bodyPr vert="horz"/>
          <a:lstStyle/>
          <a:p>
            <a:endParaRPr lang="en-US" dirty="0"/>
          </a:p>
        </p:txBody>
      </p:sp>
      <p:sp>
        <p:nvSpPr>
          <p:cNvPr id="17" name="Picture Placeholder 2"/>
          <p:cNvSpPr>
            <a:spLocks noGrp="1"/>
          </p:cNvSpPr>
          <p:nvPr>
            <p:ph type="pic" sz="quarter" idx="16"/>
          </p:nvPr>
        </p:nvSpPr>
        <p:spPr>
          <a:xfrm>
            <a:off x="5688632" y="4590069"/>
            <a:ext cx="3455368" cy="2283917"/>
          </a:xfrm>
          <a:prstGeom prst="rect">
            <a:avLst/>
          </a:prstGeom>
        </p:spPr>
        <p:txBody>
          <a:bodyPr vert="horz"/>
          <a:lstStyle/>
          <a:p>
            <a:endParaRPr lang="en-US" dirty="0"/>
          </a:p>
        </p:txBody>
      </p:sp>
      <p:sp>
        <p:nvSpPr>
          <p:cNvPr id="18" name="Picture Placeholder 2"/>
          <p:cNvSpPr>
            <a:spLocks noGrp="1"/>
          </p:cNvSpPr>
          <p:nvPr>
            <p:ph type="pic" sz="quarter" idx="17"/>
          </p:nvPr>
        </p:nvSpPr>
        <p:spPr>
          <a:xfrm>
            <a:off x="5688632" y="2306152"/>
            <a:ext cx="3455368" cy="2283917"/>
          </a:xfrm>
          <a:prstGeom prst="rect">
            <a:avLst/>
          </a:prstGeom>
        </p:spPr>
        <p:txBody>
          <a:bodyPr vert="horz"/>
          <a:lstStyle/>
          <a:p>
            <a:endParaRPr lang="en-US" dirty="0"/>
          </a:p>
        </p:txBody>
      </p:sp>
    </p:spTree>
    <p:extLst>
      <p:ext uri="{BB962C8B-B14F-4D97-AF65-F5344CB8AC3E}">
        <p14:creationId xmlns:p14="http://schemas.microsoft.com/office/powerpoint/2010/main" val="1597547711"/>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urquoiseSection - Subhead + Pic">
    <p:spTree>
      <p:nvGrpSpPr>
        <p:cNvPr id="1" name=""/>
        <p:cNvGrpSpPr/>
        <p:nvPr/>
      </p:nvGrpSpPr>
      <p:grpSpPr>
        <a:xfrm>
          <a:off x="0" y="0"/>
          <a:ext cx="0" cy="0"/>
          <a:chOff x="0" y="0"/>
          <a:chExt cx="0" cy="0"/>
        </a:xfrm>
      </p:grpSpPr>
      <p:sp>
        <p:nvSpPr>
          <p:cNvPr id="9" name="Rectangle 8"/>
          <p:cNvSpPr/>
          <p:nvPr userDrawn="1"/>
        </p:nvSpPr>
        <p:spPr>
          <a:xfrm>
            <a:off x="-1" y="0"/>
            <a:ext cx="9144001" cy="6858000"/>
          </a:xfrm>
          <a:prstGeom prst="rect">
            <a:avLst/>
          </a:prstGeom>
          <a:solidFill>
            <a:srgbClr val="009C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aseline="-25000" dirty="0">
                <a:solidFill>
                  <a:srgbClr val="FEDD00"/>
                </a:solidFill>
              </a:rPr>
              <a:t> </a:t>
            </a:r>
          </a:p>
        </p:txBody>
      </p:sp>
      <p:sp>
        <p:nvSpPr>
          <p:cNvPr id="8"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6" name="Picture Placeholder 2"/>
          <p:cNvSpPr>
            <a:spLocks noGrp="1"/>
          </p:cNvSpPr>
          <p:nvPr>
            <p:ph type="pic" sz="quarter" idx="12"/>
          </p:nvPr>
        </p:nvSpPr>
        <p:spPr>
          <a:xfrm>
            <a:off x="5435600" y="-99393"/>
            <a:ext cx="3708400" cy="7071717"/>
          </a:xfrm>
          <a:prstGeom prst="rect">
            <a:avLst/>
          </a:prstGeom>
        </p:spPr>
        <p:txBody>
          <a:bodyPr vert="horz"/>
          <a:lstStyle/>
          <a:p>
            <a:endParaRPr lang="en-US"/>
          </a:p>
        </p:txBody>
      </p:sp>
      <p:sp>
        <p:nvSpPr>
          <p:cNvPr id="6"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3325016557"/>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urquoiseSection - Subhead+Logo">
    <p:spTree>
      <p:nvGrpSpPr>
        <p:cNvPr id="1" name=""/>
        <p:cNvGrpSpPr/>
        <p:nvPr/>
      </p:nvGrpSpPr>
      <p:grpSpPr>
        <a:xfrm>
          <a:off x="0" y="0"/>
          <a:ext cx="0" cy="0"/>
          <a:chOff x="0" y="0"/>
          <a:chExt cx="0" cy="0"/>
        </a:xfrm>
      </p:grpSpPr>
      <p:sp>
        <p:nvSpPr>
          <p:cNvPr id="8" name="Rectangle 7"/>
          <p:cNvSpPr/>
          <p:nvPr userDrawn="1"/>
        </p:nvSpPr>
        <p:spPr>
          <a:xfrm>
            <a:off x="-1" y="0"/>
            <a:ext cx="9144001" cy="6858000"/>
          </a:xfrm>
          <a:prstGeom prst="rect">
            <a:avLst/>
          </a:prstGeom>
          <a:solidFill>
            <a:srgbClr val="009C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1"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rgbClr val="404040"/>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4125161733"/>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urquoiseSection - Subhead+3pics">
    <p:spTree>
      <p:nvGrpSpPr>
        <p:cNvPr id="1" name=""/>
        <p:cNvGrpSpPr/>
        <p:nvPr/>
      </p:nvGrpSpPr>
      <p:grpSpPr>
        <a:xfrm>
          <a:off x="0" y="0"/>
          <a:ext cx="0" cy="0"/>
          <a:chOff x="0" y="0"/>
          <a:chExt cx="0" cy="0"/>
        </a:xfrm>
      </p:grpSpPr>
      <p:sp>
        <p:nvSpPr>
          <p:cNvPr id="10" name="Rectangle 9"/>
          <p:cNvSpPr/>
          <p:nvPr userDrawn="1"/>
        </p:nvSpPr>
        <p:spPr>
          <a:xfrm>
            <a:off x="-1" y="0"/>
            <a:ext cx="9144001" cy="6858000"/>
          </a:xfrm>
          <a:prstGeom prst="rect">
            <a:avLst/>
          </a:prstGeom>
          <a:solidFill>
            <a:srgbClr val="009C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9" name="Picture Placeholder 2"/>
          <p:cNvSpPr>
            <a:spLocks noGrp="1"/>
          </p:cNvSpPr>
          <p:nvPr>
            <p:ph type="pic" sz="quarter" idx="14"/>
          </p:nvPr>
        </p:nvSpPr>
        <p:spPr>
          <a:xfrm>
            <a:off x="5688632" y="-42728"/>
            <a:ext cx="3455368" cy="2348880"/>
          </a:xfrm>
          <a:prstGeom prst="rect">
            <a:avLst/>
          </a:prstGeom>
        </p:spPr>
        <p:txBody>
          <a:bodyPr vert="horz"/>
          <a:lstStyle/>
          <a:p>
            <a:endParaRPr lang="en-US" dirty="0"/>
          </a:p>
        </p:txBody>
      </p:sp>
      <p:sp>
        <p:nvSpPr>
          <p:cNvPr id="17" name="Picture Placeholder 2"/>
          <p:cNvSpPr>
            <a:spLocks noGrp="1"/>
          </p:cNvSpPr>
          <p:nvPr>
            <p:ph type="pic" sz="quarter" idx="16"/>
          </p:nvPr>
        </p:nvSpPr>
        <p:spPr>
          <a:xfrm>
            <a:off x="5688632" y="4590069"/>
            <a:ext cx="3455368" cy="2283917"/>
          </a:xfrm>
          <a:prstGeom prst="rect">
            <a:avLst/>
          </a:prstGeom>
        </p:spPr>
        <p:txBody>
          <a:bodyPr vert="horz"/>
          <a:lstStyle/>
          <a:p>
            <a:endParaRPr lang="en-US" dirty="0"/>
          </a:p>
        </p:txBody>
      </p:sp>
      <p:sp>
        <p:nvSpPr>
          <p:cNvPr id="18" name="Picture Placeholder 2"/>
          <p:cNvSpPr>
            <a:spLocks noGrp="1"/>
          </p:cNvSpPr>
          <p:nvPr>
            <p:ph type="pic" sz="quarter" idx="17"/>
          </p:nvPr>
        </p:nvSpPr>
        <p:spPr>
          <a:xfrm>
            <a:off x="5688632" y="2306152"/>
            <a:ext cx="3455368" cy="2283917"/>
          </a:xfrm>
          <a:prstGeom prst="rect">
            <a:avLst/>
          </a:prstGeom>
        </p:spPr>
        <p:txBody>
          <a:bodyPr vert="horz"/>
          <a:lstStyle/>
          <a:p>
            <a:endParaRPr lang="en-US" dirty="0"/>
          </a:p>
        </p:txBody>
      </p:sp>
      <p:sp>
        <p:nvSpPr>
          <p:cNvPr id="7"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8"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rgbClr val="404040"/>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910100739"/>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urquoiseContent - Single Point">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009C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11" name="Isosceles Triangle 10"/>
          <p:cNvSpPr/>
          <p:nvPr userDrawn="1"/>
        </p:nvSpPr>
        <p:spPr>
          <a:xfrm rot="5400000">
            <a:off x="3455575" y="926008"/>
            <a:ext cx="684235" cy="283132"/>
          </a:xfrm>
          <a:prstGeom prst="triangle">
            <a:avLst/>
          </a:prstGeom>
          <a:solidFill>
            <a:srgbClr val="009C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ontent Placeholder 2"/>
          <p:cNvSpPr>
            <a:spLocks noGrp="1"/>
          </p:cNvSpPr>
          <p:nvPr>
            <p:ph sz="quarter" idx="21"/>
          </p:nvPr>
        </p:nvSpPr>
        <p:spPr>
          <a:xfrm>
            <a:off x="4103688" y="602468"/>
            <a:ext cx="4887388" cy="5346811"/>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99790958"/>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urquoiseContent - 2 points">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009C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760640"/>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11" name="Isosceles Triangle 10"/>
          <p:cNvSpPr/>
          <p:nvPr userDrawn="1"/>
        </p:nvSpPr>
        <p:spPr>
          <a:xfrm rot="5400000">
            <a:off x="3455575" y="1610244"/>
            <a:ext cx="684235" cy="283132"/>
          </a:xfrm>
          <a:prstGeom prst="triangle">
            <a:avLst/>
          </a:prstGeom>
          <a:solidFill>
            <a:srgbClr val="009C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Isosceles Triangle 9"/>
          <p:cNvSpPr/>
          <p:nvPr userDrawn="1"/>
        </p:nvSpPr>
        <p:spPr>
          <a:xfrm rot="5400000">
            <a:off x="3455575" y="4169772"/>
            <a:ext cx="684235" cy="283132"/>
          </a:xfrm>
          <a:prstGeom prst="triangle">
            <a:avLst/>
          </a:prstGeom>
          <a:solidFill>
            <a:srgbClr val="009C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Content Placeholder 2"/>
          <p:cNvSpPr>
            <a:spLocks noGrp="1"/>
          </p:cNvSpPr>
          <p:nvPr>
            <p:ph sz="quarter" idx="21"/>
          </p:nvPr>
        </p:nvSpPr>
        <p:spPr>
          <a:xfrm>
            <a:off x="4103688" y="602469"/>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quarter" idx="22"/>
          </p:nvPr>
        </p:nvSpPr>
        <p:spPr>
          <a:xfrm>
            <a:off x="4103688" y="3212976"/>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14505919"/>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urquoiseContent - 3 points">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009C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17" name="Isosceles Triangle 16"/>
          <p:cNvSpPr/>
          <p:nvPr userDrawn="1"/>
        </p:nvSpPr>
        <p:spPr>
          <a:xfrm rot="5400000">
            <a:off x="3455575" y="926008"/>
            <a:ext cx="684235" cy="283132"/>
          </a:xfrm>
          <a:prstGeom prst="triangle">
            <a:avLst/>
          </a:prstGeom>
          <a:solidFill>
            <a:srgbClr val="009C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ontent Placeholder 2"/>
          <p:cNvSpPr>
            <a:spLocks noGrp="1"/>
          </p:cNvSpPr>
          <p:nvPr>
            <p:ph sz="quarter" idx="21"/>
          </p:nvPr>
        </p:nvSpPr>
        <p:spPr>
          <a:xfrm>
            <a:off x="4103688" y="602469"/>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21" name="Isosceles Triangle 20"/>
          <p:cNvSpPr/>
          <p:nvPr userDrawn="1"/>
        </p:nvSpPr>
        <p:spPr>
          <a:xfrm rot="5400000">
            <a:off x="3455575" y="2925852"/>
            <a:ext cx="684235" cy="283132"/>
          </a:xfrm>
          <a:prstGeom prst="triangle">
            <a:avLst/>
          </a:prstGeom>
          <a:solidFill>
            <a:srgbClr val="009C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Isosceles Triangle 21"/>
          <p:cNvSpPr/>
          <p:nvPr userDrawn="1"/>
        </p:nvSpPr>
        <p:spPr>
          <a:xfrm rot="5400000">
            <a:off x="3455575" y="4925696"/>
            <a:ext cx="684235" cy="283132"/>
          </a:xfrm>
          <a:prstGeom prst="triangle">
            <a:avLst/>
          </a:prstGeom>
          <a:solidFill>
            <a:srgbClr val="009C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Content Placeholder 2"/>
          <p:cNvSpPr>
            <a:spLocks noGrp="1"/>
          </p:cNvSpPr>
          <p:nvPr>
            <p:ph sz="quarter" idx="22"/>
          </p:nvPr>
        </p:nvSpPr>
        <p:spPr>
          <a:xfrm>
            <a:off x="4103688" y="2564904"/>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Content Placeholder 2"/>
          <p:cNvSpPr>
            <a:spLocks noGrp="1"/>
          </p:cNvSpPr>
          <p:nvPr>
            <p:ph sz="quarter" idx="23"/>
          </p:nvPr>
        </p:nvSpPr>
        <p:spPr>
          <a:xfrm>
            <a:off x="4103688" y="4581128"/>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2790960"/>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WhiteTurquoise-Subhead+ Logo">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rgbClr val="009CB1"/>
                </a:solidFill>
              </a:defRPr>
            </a:lvl1pPr>
          </a:lstStyle>
          <a:p>
            <a:r>
              <a:rPr lang="en-CA" dirty="0" smtClean="0"/>
              <a:t>Click to edit Master title style</a:t>
            </a:r>
            <a:endParaRPr lang="en-US" dirty="0"/>
          </a:p>
        </p:txBody>
      </p:sp>
      <p:sp>
        <p:nvSpPr>
          <p:cNvPr id="5" name="Content Placeholder 2"/>
          <p:cNvSpPr>
            <a:spLocks noGrp="1"/>
          </p:cNvSpPr>
          <p:nvPr>
            <p:ph sz="quarter" idx="21"/>
          </p:nvPr>
        </p:nvSpPr>
        <p:spPr>
          <a:xfrm>
            <a:off x="217488" y="4005064"/>
            <a:ext cx="4941174"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85000"/>
                    <a:lumOff val="1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2607465047"/>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WhiteTurquoise- Logo">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rgbClr val="009CB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65652351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ngarine Section - Subhead+Logo">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1"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3858141252"/>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WhiteTurquoiseContent - 1 Point">
    <p:spTree>
      <p:nvGrpSpPr>
        <p:cNvPr id="1" name=""/>
        <p:cNvGrpSpPr/>
        <p:nvPr/>
      </p:nvGrpSpPr>
      <p:grpSpPr>
        <a:xfrm>
          <a:off x="0" y="0"/>
          <a:ext cx="0" cy="0"/>
          <a:chOff x="0" y="0"/>
          <a:chExt cx="0" cy="0"/>
        </a:xfrm>
      </p:grpSpPr>
      <p:sp>
        <p:nvSpPr>
          <p:cNvPr id="13" name="Rectangle 12"/>
          <p:cNvSpPr/>
          <p:nvPr userDrawn="1"/>
        </p:nvSpPr>
        <p:spPr>
          <a:xfrm>
            <a:off x="-319714" y="-27384"/>
            <a:ext cx="4235265" cy="6929120"/>
          </a:xfrm>
          <a:custGeom>
            <a:avLst/>
            <a:gdLst/>
            <a:ahLst/>
            <a:cxnLst/>
            <a:rect l="l" t="t" r="r" b="b"/>
            <a:pathLst>
              <a:path w="4047779" h="6858000">
                <a:moveTo>
                  <a:pt x="0" y="0"/>
                </a:moveTo>
                <a:lnTo>
                  <a:pt x="3830038" y="0"/>
                </a:lnTo>
                <a:lnTo>
                  <a:pt x="3830038" y="804471"/>
                </a:lnTo>
                <a:lnTo>
                  <a:pt x="4047779" y="1067575"/>
                </a:lnTo>
                <a:lnTo>
                  <a:pt x="3830038" y="1330677"/>
                </a:lnTo>
                <a:lnTo>
                  <a:pt x="3830038" y="6858000"/>
                </a:lnTo>
                <a:lnTo>
                  <a:pt x="0" y="6858000"/>
                </a:lnTo>
                <a:close/>
              </a:path>
            </a:pathLst>
          </a:custGeom>
          <a:solidFill>
            <a:schemeClr val="bg1"/>
          </a:solidFill>
          <a:ln w="25400">
            <a:solidFill>
              <a:srgbClr val="009CB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009CB1"/>
                </a:solidFill>
              </a:defRPr>
            </a:lvl1pPr>
          </a:lstStyle>
          <a:p>
            <a:r>
              <a:rPr lang="en-CA" dirty="0" smtClean="0"/>
              <a:t>Click to edit Master title style</a:t>
            </a:r>
            <a:endParaRPr lang="en-US" dirty="0"/>
          </a:p>
        </p:txBody>
      </p:sp>
      <p:sp>
        <p:nvSpPr>
          <p:cNvPr id="15" name="Content Placeholder 2"/>
          <p:cNvSpPr>
            <a:spLocks noGrp="1"/>
          </p:cNvSpPr>
          <p:nvPr>
            <p:ph sz="quarter" idx="21"/>
          </p:nvPr>
        </p:nvSpPr>
        <p:spPr>
          <a:xfrm>
            <a:off x="4103688" y="602468"/>
            <a:ext cx="4887388" cy="5346811"/>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936771"/>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WhiteTurquoiseContent - 2 points">
    <p:spTree>
      <p:nvGrpSpPr>
        <p:cNvPr id="1" name=""/>
        <p:cNvGrpSpPr/>
        <p:nvPr/>
      </p:nvGrpSpPr>
      <p:grpSpPr>
        <a:xfrm>
          <a:off x="0" y="0"/>
          <a:ext cx="0" cy="0"/>
          <a:chOff x="0" y="0"/>
          <a:chExt cx="0" cy="0"/>
        </a:xfrm>
      </p:grpSpPr>
      <p:sp>
        <p:nvSpPr>
          <p:cNvPr id="7" name="Rectangle 6"/>
          <p:cNvSpPr/>
          <p:nvPr userDrawn="1"/>
        </p:nvSpPr>
        <p:spPr>
          <a:xfrm>
            <a:off x="-100663" y="-22804"/>
            <a:ext cx="4047779" cy="6858000"/>
          </a:xfrm>
          <a:custGeom>
            <a:avLst/>
            <a:gdLst/>
            <a:ahLst/>
            <a:cxnLst/>
            <a:rect l="l" t="t" r="r" b="b"/>
            <a:pathLst>
              <a:path w="4047779" h="6858000">
                <a:moveTo>
                  <a:pt x="0" y="0"/>
                </a:moveTo>
                <a:lnTo>
                  <a:pt x="3830038" y="0"/>
                </a:lnTo>
                <a:lnTo>
                  <a:pt x="3830038" y="1488707"/>
                </a:lnTo>
                <a:lnTo>
                  <a:pt x="4047779" y="1751811"/>
                </a:lnTo>
                <a:lnTo>
                  <a:pt x="3830038" y="2014913"/>
                </a:lnTo>
                <a:lnTo>
                  <a:pt x="3830038" y="4048235"/>
                </a:lnTo>
                <a:lnTo>
                  <a:pt x="4047779" y="4311339"/>
                </a:lnTo>
                <a:lnTo>
                  <a:pt x="3830038" y="4574441"/>
                </a:lnTo>
                <a:lnTo>
                  <a:pt x="3830038" y="6858000"/>
                </a:lnTo>
                <a:lnTo>
                  <a:pt x="0" y="6858000"/>
                </a:lnTo>
                <a:close/>
              </a:path>
            </a:pathLst>
          </a:custGeom>
          <a:solidFill>
            <a:schemeClr val="bg1"/>
          </a:solidFill>
          <a:ln w="25400">
            <a:solidFill>
              <a:srgbClr val="009CB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14" name="Content Placeholder 2"/>
          <p:cNvSpPr>
            <a:spLocks noGrp="1"/>
          </p:cNvSpPr>
          <p:nvPr>
            <p:ph sz="quarter" idx="21"/>
          </p:nvPr>
        </p:nvSpPr>
        <p:spPr>
          <a:xfrm>
            <a:off x="4103688" y="602469"/>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quarter" idx="22"/>
          </p:nvPr>
        </p:nvSpPr>
        <p:spPr>
          <a:xfrm>
            <a:off x="4103688" y="3212976"/>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Title 1"/>
          <p:cNvSpPr>
            <a:spLocks noGrp="1"/>
          </p:cNvSpPr>
          <p:nvPr>
            <p:ph type="ctrTitle"/>
          </p:nvPr>
        </p:nvSpPr>
        <p:spPr>
          <a:xfrm>
            <a:off x="476249" y="620688"/>
            <a:ext cx="2799607" cy="5472608"/>
          </a:xfrm>
          <a:prstGeom prst="rect">
            <a:avLst/>
          </a:prstGeom>
          <a:ln>
            <a:noFill/>
          </a:ln>
        </p:spPr>
        <p:txBody>
          <a:bodyPr lIns="0" tIns="0" rIns="0" bIns="0" anchor="t" anchorCtr="0">
            <a:noAutofit/>
          </a:bodyPr>
          <a:lstStyle>
            <a:lvl1pPr algn="l">
              <a:lnSpc>
                <a:spcPct val="80000"/>
              </a:lnSpc>
              <a:defRPr sz="4000" spc="-130">
                <a:solidFill>
                  <a:srgbClr val="009CB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3384982808"/>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WhiteTurquoiseContent - 3 points">
    <p:spTree>
      <p:nvGrpSpPr>
        <p:cNvPr id="1" name=""/>
        <p:cNvGrpSpPr/>
        <p:nvPr/>
      </p:nvGrpSpPr>
      <p:grpSpPr>
        <a:xfrm>
          <a:off x="0" y="0"/>
          <a:ext cx="0" cy="0"/>
          <a:chOff x="0" y="0"/>
          <a:chExt cx="0" cy="0"/>
        </a:xfrm>
      </p:grpSpPr>
      <p:sp>
        <p:nvSpPr>
          <p:cNvPr id="15" name="Isosceles Triangle 14"/>
          <p:cNvSpPr/>
          <p:nvPr userDrawn="1"/>
        </p:nvSpPr>
        <p:spPr>
          <a:xfrm rot="5400000">
            <a:off x="-1513631" y="1405111"/>
            <a:ext cx="6858001" cy="4047779"/>
          </a:xfrm>
          <a:custGeom>
            <a:avLst/>
            <a:gdLst/>
            <a:ahLst/>
            <a:cxnLst/>
            <a:rect l="l" t="t" r="r" b="b"/>
            <a:pathLst>
              <a:path w="6858001" h="4047779">
                <a:moveTo>
                  <a:pt x="0" y="4047779"/>
                </a:moveTo>
                <a:lnTo>
                  <a:pt x="0" y="217741"/>
                </a:lnTo>
                <a:lnTo>
                  <a:pt x="804472" y="217741"/>
                </a:lnTo>
                <a:lnTo>
                  <a:pt x="1067575" y="0"/>
                </a:lnTo>
                <a:lnTo>
                  <a:pt x="1330677" y="217741"/>
                </a:lnTo>
                <a:lnTo>
                  <a:pt x="2804316" y="217741"/>
                </a:lnTo>
                <a:lnTo>
                  <a:pt x="3067419" y="0"/>
                </a:lnTo>
                <a:lnTo>
                  <a:pt x="3330521" y="217741"/>
                </a:lnTo>
                <a:lnTo>
                  <a:pt x="4804160" y="217741"/>
                </a:lnTo>
                <a:lnTo>
                  <a:pt x="5067263" y="0"/>
                </a:lnTo>
                <a:lnTo>
                  <a:pt x="5330366" y="217741"/>
                </a:lnTo>
                <a:lnTo>
                  <a:pt x="6858001" y="217741"/>
                </a:lnTo>
                <a:lnTo>
                  <a:pt x="6858001" y="4047779"/>
                </a:lnTo>
                <a:close/>
              </a:path>
            </a:pathLst>
          </a:custGeom>
          <a:solidFill>
            <a:schemeClr val="bg1"/>
          </a:solidFill>
          <a:ln w="25400">
            <a:solidFill>
              <a:srgbClr val="009CB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009CB1"/>
                </a:solidFill>
              </a:defRPr>
            </a:lvl1pPr>
          </a:lstStyle>
          <a:p>
            <a:r>
              <a:rPr lang="en-CA" dirty="0" smtClean="0"/>
              <a:t>Click to edit Master title style</a:t>
            </a:r>
            <a:endParaRPr lang="en-US" dirty="0"/>
          </a:p>
        </p:txBody>
      </p:sp>
      <p:sp>
        <p:nvSpPr>
          <p:cNvPr id="7" name="Content Placeholder 2"/>
          <p:cNvSpPr>
            <a:spLocks noGrp="1"/>
          </p:cNvSpPr>
          <p:nvPr>
            <p:ph sz="quarter" idx="21"/>
          </p:nvPr>
        </p:nvSpPr>
        <p:spPr>
          <a:xfrm>
            <a:off x="4103688" y="602469"/>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sz="quarter" idx="22"/>
          </p:nvPr>
        </p:nvSpPr>
        <p:spPr>
          <a:xfrm>
            <a:off x="4103688" y="2625367"/>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sz="quarter" idx="23"/>
          </p:nvPr>
        </p:nvSpPr>
        <p:spPr>
          <a:xfrm>
            <a:off x="4103688" y="4581128"/>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12594145"/>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urquoise Bg - Lg Pic Quote Top">
    <p:spTree>
      <p:nvGrpSpPr>
        <p:cNvPr id="1" name=""/>
        <p:cNvGrpSpPr/>
        <p:nvPr/>
      </p:nvGrpSpPr>
      <p:grpSpPr>
        <a:xfrm>
          <a:off x="0" y="0"/>
          <a:ext cx="0" cy="0"/>
          <a:chOff x="0" y="0"/>
          <a:chExt cx="0" cy="0"/>
        </a:xfrm>
      </p:grpSpPr>
      <p:sp>
        <p:nvSpPr>
          <p:cNvPr id="6" name="Rectangle 5"/>
          <p:cNvSpPr/>
          <p:nvPr userDrawn="1"/>
        </p:nvSpPr>
        <p:spPr>
          <a:xfrm>
            <a:off x="-1" y="0"/>
            <a:ext cx="9144001" cy="6858000"/>
          </a:xfrm>
          <a:prstGeom prst="rect">
            <a:avLst/>
          </a:prstGeom>
          <a:solidFill>
            <a:srgbClr val="009C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5" name="Picture Placeholder 4"/>
          <p:cNvSpPr>
            <a:spLocks noGrp="1"/>
          </p:cNvSpPr>
          <p:nvPr>
            <p:ph type="pic" sz="quarter" idx="10"/>
          </p:nvPr>
        </p:nvSpPr>
        <p:spPr>
          <a:xfrm>
            <a:off x="0" y="0"/>
            <a:ext cx="9144000" cy="6858000"/>
          </a:xfrm>
          <a:prstGeom prst="rect">
            <a:avLst/>
          </a:prstGeom>
          <a:noFill/>
        </p:spPr>
        <p:txBody>
          <a:bodyPr vert="horz"/>
          <a:lstStyle/>
          <a:p>
            <a:endParaRPr lang="en-US" dirty="0"/>
          </a:p>
        </p:txBody>
      </p:sp>
      <p:sp>
        <p:nvSpPr>
          <p:cNvPr id="7" name="Title 1"/>
          <p:cNvSpPr>
            <a:spLocks noGrp="1"/>
          </p:cNvSpPr>
          <p:nvPr>
            <p:ph type="ctrTitle"/>
          </p:nvPr>
        </p:nvSpPr>
        <p:spPr>
          <a:xfrm>
            <a:off x="217488" y="236538"/>
            <a:ext cx="7883079" cy="3717033"/>
          </a:xfrm>
          <a:prstGeom prst="rect">
            <a:avLst/>
          </a:prstGeom>
        </p:spPr>
        <p:txBody>
          <a:bodyPr lIns="0" tIns="0" rIns="0" bIns="0" anchor="t"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213608803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urquoise Bg - Lg Pic Quote Bottom">
    <p:spTree>
      <p:nvGrpSpPr>
        <p:cNvPr id="1" name=""/>
        <p:cNvGrpSpPr/>
        <p:nvPr/>
      </p:nvGrpSpPr>
      <p:grpSpPr>
        <a:xfrm>
          <a:off x="0" y="0"/>
          <a:ext cx="0" cy="0"/>
          <a:chOff x="0" y="0"/>
          <a:chExt cx="0" cy="0"/>
        </a:xfrm>
      </p:grpSpPr>
      <p:sp>
        <p:nvSpPr>
          <p:cNvPr id="6" name="Rectangle 5"/>
          <p:cNvSpPr/>
          <p:nvPr userDrawn="1"/>
        </p:nvSpPr>
        <p:spPr>
          <a:xfrm>
            <a:off x="-1" y="0"/>
            <a:ext cx="9144001" cy="6858000"/>
          </a:xfrm>
          <a:prstGeom prst="rect">
            <a:avLst/>
          </a:prstGeom>
          <a:solidFill>
            <a:srgbClr val="009C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5" name="Picture Placeholder 4"/>
          <p:cNvSpPr>
            <a:spLocks noGrp="1"/>
          </p:cNvSpPr>
          <p:nvPr>
            <p:ph type="pic" sz="quarter" idx="10"/>
          </p:nvPr>
        </p:nvSpPr>
        <p:spPr>
          <a:xfrm>
            <a:off x="-1" y="0"/>
            <a:ext cx="9144000" cy="6858000"/>
          </a:xfrm>
          <a:prstGeom prst="rect">
            <a:avLst/>
          </a:prstGeom>
          <a:noFill/>
        </p:spPr>
        <p:txBody>
          <a:bodyPr vert="horz"/>
          <a:lstStyle/>
          <a:p>
            <a:endParaRPr lang="en-US" dirty="0"/>
          </a:p>
        </p:txBody>
      </p:sp>
      <p:sp>
        <p:nvSpPr>
          <p:cNvPr id="7" name="Title 1"/>
          <p:cNvSpPr>
            <a:spLocks noGrp="1"/>
          </p:cNvSpPr>
          <p:nvPr>
            <p:ph type="ctrTitle"/>
          </p:nvPr>
        </p:nvSpPr>
        <p:spPr>
          <a:xfrm>
            <a:off x="217488" y="236538"/>
            <a:ext cx="7883079" cy="6432822"/>
          </a:xfrm>
          <a:prstGeom prst="rect">
            <a:avLst/>
          </a:prstGeom>
        </p:spPr>
        <p:txBody>
          <a:bodyPr lIns="0" tIns="0" rIns="0" bIns="0" anchor="b"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161564456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RoyalBlueSection - pic">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EDD00"/>
              </a:solidFill>
            </a:endParaRPr>
          </a:p>
        </p:txBody>
      </p:sp>
      <p:sp>
        <p:nvSpPr>
          <p:cNvPr id="8"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6" name="Picture Placeholder 2"/>
          <p:cNvSpPr>
            <a:spLocks noGrp="1"/>
          </p:cNvSpPr>
          <p:nvPr>
            <p:ph type="pic" sz="quarter" idx="12"/>
          </p:nvPr>
        </p:nvSpPr>
        <p:spPr>
          <a:xfrm>
            <a:off x="5435600" y="-99393"/>
            <a:ext cx="3708400" cy="7071717"/>
          </a:xfrm>
          <a:prstGeom prst="rect">
            <a:avLst/>
          </a:prstGeom>
        </p:spPr>
        <p:txBody>
          <a:bodyPr vert="horz"/>
          <a:lstStyle/>
          <a:p>
            <a:endParaRPr lang="en-US"/>
          </a:p>
        </p:txBody>
      </p:sp>
    </p:spTree>
    <p:extLst>
      <p:ext uri="{BB962C8B-B14F-4D97-AF65-F5344CB8AC3E}">
        <p14:creationId xmlns:p14="http://schemas.microsoft.com/office/powerpoint/2010/main" val="1981845429"/>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RoyalBlueSection - logo">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4002B"/>
              </a:solidFill>
            </a:endParaRPr>
          </a:p>
        </p:txBody>
      </p:sp>
      <p:sp>
        <p:nvSpPr>
          <p:cNvPr id="8"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8"/>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bg1"/>
                </a:solidFill>
                <a:latin typeface=""/>
              </a:rPr>
              <a:t>www.mun.ca</a:t>
            </a:r>
            <a:endParaRPr lang="en-US" sz="900" b="1" baseline="0" dirty="0" smtClean="0">
              <a:solidFill>
                <a:schemeClr val="bg1"/>
              </a:solidFill>
              <a:latin typeface=""/>
            </a:endParaRPr>
          </a:p>
        </p:txBody>
      </p:sp>
    </p:spTree>
    <p:extLst>
      <p:ext uri="{BB962C8B-B14F-4D97-AF65-F5344CB8AC3E}">
        <p14:creationId xmlns:p14="http://schemas.microsoft.com/office/powerpoint/2010/main" val="2941467244"/>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RoyalBlueSection - 3 pics">
    <p:spTree>
      <p:nvGrpSpPr>
        <p:cNvPr id="1" name=""/>
        <p:cNvGrpSpPr/>
        <p:nvPr/>
      </p:nvGrpSpPr>
      <p:grpSpPr>
        <a:xfrm>
          <a:off x="0" y="0"/>
          <a:ext cx="0" cy="0"/>
          <a:chOff x="0" y="0"/>
          <a:chExt cx="0" cy="0"/>
        </a:xfrm>
      </p:grpSpPr>
      <p:sp>
        <p:nvSpPr>
          <p:cNvPr id="7" name="Rectangle 6"/>
          <p:cNvSpPr/>
          <p:nvPr userDrawn="1"/>
        </p:nvSpPr>
        <p:spPr>
          <a:xfrm>
            <a:off x="-1" y="0"/>
            <a:ext cx="9144001" cy="6858000"/>
          </a:xfrm>
          <a:prstGeom prst="rect">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20"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9" name="Picture Placeholder 2"/>
          <p:cNvSpPr>
            <a:spLocks noGrp="1"/>
          </p:cNvSpPr>
          <p:nvPr>
            <p:ph type="pic" sz="quarter" idx="14"/>
          </p:nvPr>
        </p:nvSpPr>
        <p:spPr>
          <a:xfrm>
            <a:off x="5688632" y="-42728"/>
            <a:ext cx="3455368" cy="2348880"/>
          </a:xfrm>
          <a:prstGeom prst="rect">
            <a:avLst/>
          </a:prstGeom>
        </p:spPr>
        <p:txBody>
          <a:bodyPr vert="horz"/>
          <a:lstStyle/>
          <a:p>
            <a:endParaRPr lang="en-US" dirty="0"/>
          </a:p>
        </p:txBody>
      </p:sp>
      <p:sp>
        <p:nvSpPr>
          <p:cNvPr id="17" name="Picture Placeholder 2"/>
          <p:cNvSpPr>
            <a:spLocks noGrp="1"/>
          </p:cNvSpPr>
          <p:nvPr>
            <p:ph type="pic" sz="quarter" idx="16"/>
          </p:nvPr>
        </p:nvSpPr>
        <p:spPr>
          <a:xfrm>
            <a:off x="5688632" y="4590069"/>
            <a:ext cx="3455368" cy="2283917"/>
          </a:xfrm>
          <a:prstGeom prst="rect">
            <a:avLst/>
          </a:prstGeom>
        </p:spPr>
        <p:txBody>
          <a:bodyPr vert="horz"/>
          <a:lstStyle/>
          <a:p>
            <a:endParaRPr lang="en-US" dirty="0"/>
          </a:p>
        </p:txBody>
      </p:sp>
      <p:sp>
        <p:nvSpPr>
          <p:cNvPr id="18" name="Picture Placeholder 2"/>
          <p:cNvSpPr>
            <a:spLocks noGrp="1"/>
          </p:cNvSpPr>
          <p:nvPr>
            <p:ph type="pic" sz="quarter" idx="17"/>
          </p:nvPr>
        </p:nvSpPr>
        <p:spPr>
          <a:xfrm>
            <a:off x="5688632" y="2306152"/>
            <a:ext cx="3455368" cy="2283917"/>
          </a:xfrm>
          <a:prstGeom prst="rect">
            <a:avLst/>
          </a:prstGeom>
        </p:spPr>
        <p:txBody>
          <a:bodyPr vert="horz"/>
          <a:lstStyle/>
          <a:p>
            <a:endParaRPr lang="en-US" dirty="0"/>
          </a:p>
        </p:txBody>
      </p:sp>
    </p:spTree>
    <p:extLst>
      <p:ext uri="{BB962C8B-B14F-4D97-AF65-F5344CB8AC3E}">
        <p14:creationId xmlns:p14="http://schemas.microsoft.com/office/powerpoint/2010/main" val="3298105761"/>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RoyalBlueSection - Subhead + Pic">
    <p:spTree>
      <p:nvGrpSpPr>
        <p:cNvPr id="1" name=""/>
        <p:cNvGrpSpPr/>
        <p:nvPr/>
      </p:nvGrpSpPr>
      <p:grpSpPr>
        <a:xfrm>
          <a:off x="0" y="0"/>
          <a:ext cx="0" cy="0"/>
          <a:chOff x="0" y="0"/>
          <a:chExt cx="0" cy="0"/>
        </a:xfrm>
      </p:grpSpPr>
      <p:sp>
        <p:nvSpPr>
          <p:cNvPr id="9" name="Rectangle 8"/>
          <p:cNvSpPr/>
          <p:nvPr userDrawn="1"/>
        </p:nvSpPr>
        <p:spPr>
          <a:xfrm>
            <a:off x="-1" y="0"/>
            <a:ext cx="9144001" cy="6858000"/>
          </a:xfrm>
          <a:prstGeom prst="rect">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aseline="-25000" dirty="0">
                <a:solidFill>
                  <a:srgbClr val="FEDD00"/>
                </a:solidFill>
              </a:rPr>
              <a:t> </a:t>
            </a:r>
          </a:p>
        </p:txBody>
      </p:sp>
      <p:sp>
        <p:nvSpPr>
          <p:cNvPr id="8"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6" name="Picture Placeholder 2"/>
          <p:cNvSpPr>
            <a:spLocks noGrp="1"/>
          </p:cNvSpPr>
          <p:nvPr>
            <p:ph type="pic" sz="quarter" idx="12"/>
          </p:nvPr>
        </p:nvSpPr>
        <p:spPr>
          <a:xfrm>
            <a:off x="5435600" y="-99393"/>
            <a:ext cx="3708400" cy="7071717"/>
          </a:xfrm>
          <a:prstGeom prst="rect">
            <a:avLst/>
          </a:prstGeom>
        </p:spPr>
        <p:txBody>
          <a:bodyPr vert="horz"/>
          <a:lstStyle/>
          <a:p>
            <a:endParaRPr lang="en-US"/>
          </a:p>
        </p:txBody>
      </p:sp>
      <p:sp>
        <p:nvSpPr>
          <p:cNvPr id="6"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bg1">
                    <a:lumMod val="6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1516630464"/>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RoyalBlueSection - Subhead+Logo">
    <p:spTree>
      <p:nvGrpSpPr>
        <p:cNvPr id="1" name=""/>
        <p:cNvGrpSpPr/>
        <p:nvPr/>
      </p:nvGrpSpPr>
      <p:grpSpPr>
        <a:xfrm>
          <a:off x="0" y="0"/>
          <a:ext cx="0" cy="0"/>
          <a:chOff x="0" y="0"/>
          <a:chExt cx="0" cy="0"/>
        </a:xfrm>
      </p:grpSpPr>
      <p:sp>
        <p:nvSpPr>
          <p:cNvPr id="8" name="Rectangle 7"/>
          <p:cNvSpPr/>
          <p:nvPr userDrawn="1"/>
        </p:nvSpPr>
        <p:spPr>
          <a:xfrm>
            <a:off x="-1" y="0"/>
            <a:ext cx="9144001" cy="6858000"/>
          </a:xfrm>
          <a:prstGeom prst="rect">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1"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rgbClr val="A6A6A6"/>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326489376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ngarine Section - Subhead+3pics">
    <p:spTree>
      <p:nvGrpSpPr>
        <p:cNvPr id="1" name=""/>
        <p:cNvGrpSpPr/>
        <p:nvPr/>
      </p:nvGrpSpPr>
      <p:grpSpPr>
        <a:xfrm>
          <a:off x="0" y="0"/>
          <a:ext cx="0" cy="0"/>
          <a:chOff x="0" y="0"/>
          <a:chExt cx="0" cy="0"/>
        </a:xfrm>
      </p:grpSpPr>
      <p:sp>
        <p:nvSpPr>
          <p:cNvPr id="19" name="Rectangle 18"/>
          <p:cNvSpPr/>
          <p:nvPr userDrawn="1"/>
        </p:nvSpPr>
        <p:spPr>
          <a:xfrm>
            <a:off x="0" y="0"/>
            <a:ext cx="9144000" cy="6858000"/>
          </a:xfrm>
          <a:prstGeom prst="rect">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sp>
        <p:nvSpPr>
          <p:cNvPr id="9" name="Picture Placeholder 2"/>
          <p:cNvSpPr>
            <a:spLocks noGrp="1"/>
          </p:cNvSpPr>
          <p:nvPr>
            <p:ph type="pic" sz="quarter" idx="14"/>
          </p:nvPr>
        </p:nvSpPr>
        <p:spPr>
          <a:xfrm>
            <a:off x="5688632" y="-42728"/>
            <a:ext cx="3455368" cy="2348880"/>
          </a:xfrm>
          <a:prstGeom prst="rect">
            <a:avLst/>
          </a:prstGeom>
        </p:spPr>
        <p:txBody>
          <a:bodyPr vert="horz"/>
          <a:lstStyle/>
          <a:p>
            <a:endParaRPr lang="en-US" dirty="0"/>
          </a:p>
        </p:txBody>
      </p:sp>
      <p:sp>
        <p:nvSpPr>
          <p:cNvPr id="17" name="Picture Placeholder 2"/>
          <p:cNvSpPr>
            <a:spLocks noGrp="1"/>
          </p:cNvSpPr>
          <p:nvPr>
            <p:ph type="pic" sz="quarter" idx="16"/>
          </p:nvPr>
        </p:nvSpPr>
        <p:spPr>
          <a:xfrm>
            <a:off x="5688632" y="4590069"/>
            <a:ext cx="3455368" cy="2283917"/>
          </a:xfrm>
          <a:prstGeom prst="rect">
            <a:avLst/>
          </a:prstGeom>
        </p:spPr>
        <p:txBody>
          <a:bodyPr vert="horz"/>
          <a:lstStyle/>
          <a:p>
            <a:endParaRPr lang="en-US" dirty="0"/>
          </a:p>
        </p:txBody>
      </p:sp>
      <p:sp>
        <p:nvSpPr>
          <p:cNvPr id="18" name="Picture Placeholder 2"/>
          <p:cNvSpPr>
            <a:spLocks noGrp="1"/>
          </p:cNvSpPr>
          <p:nvPr>
            <p:ph type="pic" sz="quarter" idx="17"/>
          </p:nvPr>
        </p:nvSpPr>
        <p:spPr>
          <a:xfrm>
            <a:off x="5688632" y="2306152"/>
            <a:ext cx="3455368" cy="2283917"/>
          </a:xfrm>
          <a:prstGeom prst="rect">
            <a:avLst/>
          </a:prstGeom>
        </p:spPr>
        <p:txBody>
          <a:bodyPr vert="horz"/>
          <a:lstStyle/>
          <a:p>
            <a:endParaRPr lang="en-US" dirty="0"/>
          </a:p>
        </p:txBody>
      </p:sp>
      <p:sp>
        <p:nvSpPr>
          <p:cNvPr id="7"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8"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177363714"/>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RoyalBlueSection - Subhead+3pics">
    <p:spTree>
      <p:nvGrpSpPr>
        <p:cNvPr id="1" name=""/>
        <p:cNvGrpSpPr/>
        <p:nvPr/>
      </p:nvGrpSpPr>
      <p:grpSpPr>
        <a:xfrm>
          <a:off x="0" y="0"/>
          <a:ext cx="0" cy="0"/>
          <a:chOff x="0" y="0"/>
          <a:chExt cx="0" cy="0"/>
        </a:xfrm>
      </p:grpSpPr>
      <p:sp>
        <p:nvSpPr>
          <p:cNvPr id="10" name="Rectangle 9"/>
          <p:cNvSpPr/>
          <p:nvPr userDrawn="1"/>
        </p:nvSpPr>
        <p:spPr>
          <a:xfrm>
            <a:off x="-1" y="0"/>
            <a:ext cx="9144001" cy="6858000"/>
          </a:xfrm>
          <a:prstGeom prst="rect">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9" name="Picture Placeholder 2"/>
          <p:cNvSpPr>
            <a:spLocks noGrp="1"/>
          </p:cNvSpPr>
          <p:nvPr>
            <p:ph type="pic" sz="quarter" idx="14"/>
          </p:nvPr>
        </p:nvSpPr>
        <p:spPr>
          <a:xfrm>
            <a:off x="5688632" y="-42728"/>
            <a:ext cx="3455368" cy="2348880"/>
          </a:xfrm>
          <a:prstGeom prst="rect">
            <a:avLst/>
          </a:prstGeom>
        </p:spPr>
        <p:txBody>
          <a:bodyPr vert="horz"/>
          <a:lstStyle/>
          <a:p>
            <a:endParaRPr lang="en-US" dirty="0"/>
          </a:p>
        </p:txBody>
      </p:sp>
      <p:sp>
        <p:nvSpPr>
          <p:cNvPr id="17" name="Picture Placeholder 2"/>
          <p:cNvSpPr>
            <a:spLocks noGrp="1"/>
          </p:cNvSpPr>
          <p:nvPr>
            <p:ph type="pic" sz="quarter" idx="16"/>
          </p:nvPr>
        </p:nvSpPr>
        <p:spPr>
          <a:xfrm>
            <a:off x="5688632" y="4590069"/>
            <a:ext cx="3455368" cy="2283917"/>
          </a:xfrm>
          <a:prstGeom prst="rect">
            <a:avLst/>
          </a:prstGeom>
        </p:spPr>
        <p:txBody>
          <a:bodyPr vert="horz"/>
          <a:lstStyle/>
          <a:p>
            <a:endParaRPr lang="en-US" dirty="0"/>
          </a:p>
        </p:txBody>
      </p:sp>
      <p:sp>
        <p:nvSpPr>
          <p:cNvPr id="18" name="Picture Placeholder 2"/>
          <p:cNvSpPr>
            <a:spLocks noGrp="1"/>
          </p:cNvSpPr>
          <p:nvPr>
            <p:ph type="pic" sz="quarter" idx="17"/>
          </p:nvPr>
        </p:nvSpPr>
        <p:spPr>
          <a:xfrm>
            <a:off x="5688632" y="2306152"/>
            <a:ext cx="3455368" cy="2283917"/>
          </a:xfrm>
          <a:prstGeom prst="rect">
            <a:avLst/>
          </a:prstGeom>
        </p:spPr>
        <p:txBody>
          <a:bodyPr vert="horz"/>
          <a:lstStyle/>
          <a:p>
            <a:endParaRPr lang="en-US" dirty="0"/>
          </a:p>
        </p:txBody>
      </p:sp>
      <p:sp>
        <p:nvSpPr>
          <p:cNvPr id="7"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8"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rgbClr val="A6A6A6"/>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472062783"/>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RoyalBlueContent - Single Point">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11" name="Isosceles Triangle 10"/>
          <p:cNvSpPr/>
          <p:nvPr userDrawn="1"/>
        </p:nvSpPr>
        <p:spPr>
          <a:xfrm rot="5400000">
            <a:off x="3455575" y="926008"/>
            <a:ext cx="684235" cy="283132"/>
          </a:xfrm>
          <a:prstGeom prst="triangle">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ontent Placeholder 2"/>
          <p:cNvSpPr>
            <a:spLocks noGrp="1"/>
          </p:cNvSpPr>
          <p:nvPr>
            <p:ph sz="quarter" idx="21"/>
          </p:nvPr>
        </p:nvSpPr>
        <p:spPr>
          <a:xfrm>
            <a:off x="4103688" y="602468"/>
            <a:ext cx="4887388" cy="5346811"/>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13127711"/>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RoyalBlueContent - 2 points">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760640"/>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11" name="Isosceles Triangle 10"/>
          <p:cNvSpPr/>
          <p:nvPr userDrawn="1"/>
        </p:nvSpPr>
        <p:spPr>
          <a:xfrm rot="5400000">
            <a:off x="3455575" y="1610244"/>
            <a:ext cx="684235" cy="283132"/>
          </a:xfrm>
          <a:prstGeom prst="triangle">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Isosceles Triangle 9"/>
          <p:cNvSpPr/>
          <p:nvPr userDrawn="1"/>
        </p:nvSpPr>
        <p:spPr>
          <a:xfrm rot="5400000">
            <a:off x="3455575" y="4169772"/>
            <a:ext cx="684235" cy="283132"/>
          </a:xfrm>
          <a:prstGeom prst="triangle">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Content Placeholder 2"/>
          <p:cNvSpPr>
            <a:spLocks noGrp="1"/>
          </p:cNvSpPr>
          <p:nvPr>
            <p:ph sz="quarter" idx="21"/>
          </p:nvPr>
        </p:nvSpPr>
        <p:spPr>
          <a:xfrm>
            <a:off x="4103688" y="602469"/>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quarter" idx="22"/>
          </p:nvPr>
        </p:nvSpPr>
        <p:spPr>
          <a:xfrm>
            <a:off x="4103688" y="3212976"/>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24868038"/>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RoyalBlueContent - 3 points">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17" name="Isosceles Triangle 16"/>
          <p:cNvSpPr/>
          <p:nvPr userDrawn="1"/>
        </p:nvSpPr>
        <p:spPr>
          <a:xfrm rot="5400000">
            <a:off x="3455575" y="926008"/>
            <a:ext cx="684235" cy="283132"/>
          </a:xfrm>
          <a:prstGeom prst="triangle">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ontent Placeholder 2"/>
          <p:cNvSpPr>
            <a:spLocks noGrp="1"/>
          </p:cNvSpPr>
          <p:nvPr>
            <p:ph sz="quarter" idx="21"/>
          </p:nvPr>
        </p:nvSpPr>
        <p:spPr>
          <a:xfrm>
            <a:off x="4103688" y="602469"/>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21" name="Isosceles Triangle 20"/>
          <p:cNvSpPr/>
          <p:nvPr userDrawn="1"/>
        </p:nvSpPr>
        <p:spPr>
          <a:xfrm rot="5400000">
            <a:off x="3455575" y="2925852"/>
            <a:ext cx="684235" cy="283132"/>
          </a:xfrm>
          <a:prstGeom prst="triangle">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Isosceles Triangle 21"/>
          <p:cNvSpPr/>
          <p:nvPr userDrawn="1"/>
        </p:nvSpPr>
        <p:spPr>
          <a:xfrm rot="5400000">
            <a:off x="3455575" y="4925696"/>
            <a:ext cx="684235" cy="283132"/>
          </a:xfrm>
          <a:prstGeom prst="triangle">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Content Placeholder 2"/>
          <p:cNvSpPr>
            <a:spLocks noGrp="1"/>
          </p:cNvSpPr>
          <p:nvPr>
            <p:ph sz="quarter" idx="22"/>
          </p:nvPr>
        </p:nvSpPr>
        <p:spPr>
          <a:xfrm>
            <a:off x="4103688" y="2564904"/>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Content Placeholder 2"/>
          <p:cNvSpPr>
            <a:spLocks noGrp="1"/>
          </p:cNvSpPr>
          <p:nvPr>
            <p:ph sz="quarter" idx="23"/>
          </p:nvPr>
        </p:nvSpPr>
        <p:spPr>
          <a:xfrm>
            <a:off x="4103688" y="4581128"/>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093938"/>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WhiteRoyalBlue-Subhead+ Logo">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rgbClr val="1B266D"/>
                </a:solidFill>
              </a:defRPr>
            </a:lvl1pPr>
          </a:lstStyle>
          <a:p>
            <a:r>
              <a:rPr lang="en-CA" dirty="0" smtClean="0"/>
              <a:t>Click to edit Master title style</a:t>
            </a:r>
            <a:endParaRPr lang="en-US" dirty="0"/>
          </a:p>
        </p:txBody>
      </p:sp>
      <p:sp>
        <p:nvSpPr>
          <p:cNvPr id="5" name="Content Placeholder 2"/>
          <p:cNvSpPr>
            <a:spLocks noGrp="1"/>
          </p:cNvSpPr>
          <p:nvPr>
            <p:ph sz="quarter" idx="21"/>
          </p:nvPr>
        </p:nvSpPr>
        <p:spPr>
          <a:xfrm>
            <a:off x="217488" y="4005064"/>
            <a:ext cx="4941174"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65000"/>
                    <a:lumOff val="3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1992306538"/>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WhiteRoyalBlue- Logo">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rgbClr val="1B266D"/>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1938210329"/>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WhiteRoyalBlueContent - 1 Point">
    <p:spTree>
      <p:nvGrpSpPr>
        <p:cNvPr id="1" name=""/>
        <p:cNvGrpSpPr/>
        <p:nvPr/>
      </p:nvGrpSpPr>
      <p:grpSpPr>
        <a:xfrm>
          <a:off x="0" y="0"/>
          <a:ext cx="0" cy="0"/>
          <a:chOff x="0" y="0"/>
          <a:chExt cx="0" cy="0"/>
        </a:xfrm>
      </p:grpSpPr>
      <p:sp>
        <p:nvSpPr>
          <p:cNvPr id="13" name="Rectangle 12"/>
          <p:cNvSpPr/>
          <p:nvPr userDrawn="1"/>
        </p:nvSpPr>
        <p:spPr>
          <a:xfrm>
            <a:off x="-319714" y="-27384"/>
            <a:ext cx="4235265" cy="6929120"/>
          </a:xfrm>
          <a:custGeom>
            <a:avLst/>
            <a:gdLst/>
            <a:ahLst/>
            <a:cxnLst/>
            <a:rect l="l" t="t" r="r" b="b"/>
            <a:pathLst>
              <a:path w="4047779" h="6858000">
                <a:moveTo>
                  <a:pt x="0" y="0"/>
                </a:moveTo>
                <a:lnTo>
                  <a:pt x="3830038" y="0"/>
                </a:lnTo>
                <a:lnTo>
                  <a:pt x="3830038" y="804471"/>
                </a:lnTo>
                <a:lnTo>
                  <a:pt x="4047779" y="1067575"/>
                </a:lnTo>
                <a:lnTo>
                  <a:pt x="3830038" y="1330677"/>
                </a:lnTo>
                <a:lnTo>
                  <a:pt x="3830038" y="6858000"/>
                </a:lnTo>
                <a:lnTo>
                  <a:pt x="0" y="6858000"/>
                </a:lnTo>
                <a:close/>
              </a:path>
            </a:pathLst>
          </a:custGeom>
          <a:solidFill>
            <a:schemeClr val="bg1"/>
          </a:solidFill>
          <a:ln w="25400">
            <a:solidFill>
              <a:srgbClr val="1B266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1B266D"/>
                </a:solidFill>
              </a:defRPr>
            </a:lvl1pPr>
          </a:lstStyle>
          <a:p>
            <a:r>
              <a:rPr lang="en-CA" dirty="0" smtClean="0"/>
              <a:t>Click to edit Master title style</a:t>
            </a:r>
            <a:endParaRPr lang="en-US" dirty="0"/>
          </a:p>
        </p:txBody>
      </p:sp>
      <p:sp>
        <p:nvSpPr>
          <p:cNvPr id="15" name="Content Placeholder 2"/>
          <p:cNvSpPr>
            <a:spLocks noGrp="1"/>
          </p:cNvSpPr>
          <p:nvPr>
            <p:ph sz="quarter" idx="21"/>
          </p:nvPr>
        </p:nvSpPr>
        <p:spPr>
          <a:xfrm>
            <a:off x="4103688" y="602468"/>
            <a:ext cx="4887388" cy="5346811"/>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694326"/>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WhiteRoyalBlueContent - 2 points">
    <p:spTree>
      <p:nvGrpSpPr>
        <p:cNvPr id="1" name=""/>
        <p:cNvGrpSpPr/>
        <p:nvPr/>
      </p:nvGrpSpPr>
      <p:grpSpPr>
        <a:xfrm>
          <a:off x="0" y="0"/>
          <a:ext cx="0" cy="0"/>
          <a:chOff x="0" y="0"/>
          <a:chExt cx="0" cy="0"/>
        </a:xfrm>
      </p:grpSpPr>
      <p:sp>
        <p:nvSpPr>
          <p:cNvPr id="7" name="Rectangle 6"/>
          <p:cNvSpPr/>
          <p:nvPr userDrawn="1"/>
        </p:nvSpPr>
        <p:spPr>
          <a:xfrm>
            <a:off x="-100663" y="-22804"/>
            <a:ext cx="4047779" cy="6858000"/>
          </a:xfrm>
          <a:custGeom>
            <a:avLst/>
            <a:gdLst/>
            <a:ahLst/>
            <a:cxnLst/>
            <a:rect l="l" t="t" r="r" b="b"/>
            <a:pathLst>
              <a:path w="4047779" h="6858000">
                <a:moveTo>
                  <a:pt x="0" y="0"/>
                </a:moveTo>
                <a:lnTo>
                  <a:pt x="3830038" y="0"/>
                </a:lnTo>
                <a:lnTo>
                  <a:pt x="3830038" y="1488707"/>
                </a:lnTo>
                <a:lnTo>
                  <a:pt x="4047779" y="1751811"/>
                </a:lnTo>
                <a:lnTo>
                  <a:pt x="3830038" y="2014913"/>
                </a:lnTo>
                <a:lnTo>
                  <a:pt x="3830038" y="4048235"/>
                </a:lnTo>
                <a:lnTo>
                  <a:pt x="4047779" y="4311339"/>
                </a:lnTo>
                <a:lnTo>
                  <a:pt x="3830038" y="4574441"/>
                </a:lnTo>
                <a:lnTo>
                  <a:pt x="3830038" y="6858000"/>
                </a:lnTo>
                <a:lnTo>
                  <a:pt x="0" y="6858000"/>
                </a:lnTo>
                <a:close/>
              </a:path>
            </a:pathLst>
          </a:custGeom>
          <a:solidFill>
            <a:schemeClr val="bg1"/>
          </a:solidFill>
          <a:ln w="25400">
            <a:solidFill>
              <a:srgbClr val="1B266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14" name="Content Placeholder 2"/>
          <p:cNvSpPr>
            <a:spLocks noGrp="1"/>
          </p:cNvSpPr>
          <p:nvPr>
            <p:ph sz="quarter" idx="21"/>
          </p:nvPr>
        </p:nvSpPr>
        <p:spPr>
          <a:xfrm>
            <a:off x="4103688" y="602469"/>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quarter" idx="22"/>
          </p:nvPr>
        </p:nvSpPr>
        <p:spPr>
          <a:xfrm>
            <a:off x="4103688" y="3212976"/>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Title 1"/>
          <p:cNvSpPr>
            <a:spLocks noGrp="1"/>
          </p:cNvSpPr>
          <p:nvPr>
            <p:ph type="ctrTitle"/>
          </p:nvPr>
        </p:nvSpPr>
        <p:spPr>
          <a:xfrm>
            <a:off x="476249" y="620688"/>
            <a:ext cx="2799607" cy="5472608"/>
          </a:xfrm>
          <a:prstGeom prst="rect">
            <a:avLst/>
          </a:prstGeom>
          <a:ln>
            <a:noFill/>
          </a:ln>
        </p:spPr>
        <p:txBody>
          <a:bodyPr lIns="0" tIns="0" rIns="0" bIns="0" anchor="t" anchorCtr="0">
            <a:noAutofit/>
          </a:bodyPr>
          <a:lstStyle>
            <a:lvl1pPr algn="l">
              <a:lnSpc>
                <a:spcPct val="80000"/>
              </a:lnSpc>
              <a:defRPr sz="4000" spc="-130">
                <a:solidFill>
                  <a:srgbClr val="1B266D"/>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2711692418"/>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WhiteRoyalBlueContent - 3 points">
    <p:spTree>
      <p:nvGrpSpPr>
        <p:cNvPr id="1" name=""/>
        <p:cNvGrpSpPr/>
        <p:nvPr/>
      </p:nvGrpSpPr>
      <p:grpSpPr>
        <a:xfrm>
          <a:off x="0" y="0"/>
          <a:ext cx="0" cy="0"/>
          <a:chOff x="0" y="0"/>
          <a:chExt cx="0" cy="0"/>
        </a:xfrm>
      </p:grpSpPr>
      <p:sp>
        <p:nvSpPr>
          <p:cNvPr id="15" name="Isosceles Triangle 14"/>
          <p:cNvSpPr/>
          <p:nvPr userDrawn="1"/>
        </p:nvSpPr>
        <p:spPr>
          <a:xfrm rot="5400000">
            <a:off x="-1513631" y="1405111"/>
            <a:ext cx="6858001" cy="4047779"/>
          </a:xfrm>
          <a:custGeom>
            <a:avLst/>
            <a:gdLst/>
            <a:ahLst/>
            <a:cxnLst/>
            <a:rect l="l" t="t" r="r" b="b"/>
            <a:pathLst>
              <a:path w="6858001" h="4047779">
                <a:moveTo>
                  <a:pt x="0" y="4047779"/>
                </a:moveTo>
                <a:lnTo>
                  <a:pt x="0" y="217741"/>
                </a:lnTo>
                <a:lnTo>
                  <a:pt x="804472" y="217741"/>
                </a:lnTo>
                <a:lnTo>
                  <a:pt x="1067575" y="0"/>
                </a:lnTo>
                <a:lnTo>
                  <a:pt x="1330677" y="217741"/>
                </a:lnTo>
                <a:lnTo>
                  <a:pt x="2804316" y="217741"/>
                </a:lnTo>
                <a:lnTo>
                  <a:pt x="3067419" y="0"/>
                </a:lnTo>
                <a:lnTo>
                  <a:pt x="3330521" y="217741"/>
                </a:lnTo>
                <a:lnTo>
                  <a:pt x="4804160" y="217741"/>
                </a:lnTo>
                <a:lnTo>
                  <a:pt x="5067263" y="0"/>
                </a:lnTo>
                <a:lnTo>
                  <a:pt x="5330366" y="217741"/>
                </a:lnTo>
                <a:lnTo>
                  <a:pt x="6858001" y="217741"/>
                </a:lnTo>
                <a:lnTo>
                  <a:pt x="6858001" y="4047779"/>
                </a:lnTo>
                <a:close/>
              </a:path>
            </a:pathLst>
          </a:custGeom>
          <a:solidFill>
            <a:schemeClr val="bg1"/>
          </a:solidFill>
          <a:ln w="25400">
            <a:solidFill>
              <a:srgbClr val="1B266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1B266D"/>
                </a:solidFill>
              </a:defRPr>
            </a:lvl1pPr>
          </a:lstStyle>
          <a:p>
            <a:r>
              <a:rPr lang="en-CA" dirty="0" smtClean="0"/>
              <a:t>Click to edit Master title style</a:t>
            </a:r>
            <a:endParaRPr lang="en-US" dirty="0"/>
          </a:p>
        </p:txBody>
      </p:sp>
      <p:sp>
        <p:nvSpPr>
          <p:cNvPr id="7" name="Content Placeholder 2"/>
          <p:cNvSpPr>
            <a:spLocks noGrp="1"/>
          </p:cNvSpPr>
          <p:nvPr>
            <p:ph sz="quarter" idx="21"/>
          </p:nvPr>
        </p:nvSpPr>
        <p:spPr>
          <a:xfrm>
            <a:off x="4103688" y="602469"/>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sz="quarter" idx="22"/>
          </p:nvPr>
        </p:nvSpPr>
        <p:spPr>
          <a:xfrm>
            <a:off x="4103688" y="2625367"/>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sz="quarter" idx="23"/>
          </p:nvPr>
        </p:nvSpPr>
        <p:spPr>
          <a:xfrm>
            <a:off x="4103688" y="4581128"/>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68240901"/>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RoyalBlue Bg - Lg Pic Quote Top">
    <p:spTree>
      <p:nvGrpSpPr>
        <p:cNvPr id="1" name=""/>
        <p:cNvGrpSpPr/>
        <p:nvPr/>
      </p:nvGrpSpPr>
      <p:grpSpPr>
        <a:xfrm>
          <a:off x="0" y="0"/>
          <a:ext cx="0" cy="0"/>
          <a:chOff x="0" y="0"/>
          <a:chExt cx="0" cy="0"/>
        </a:xfrm>
      </p:grpSpPr>
      <p:sp>
        <p:nvSpPr>
          <p:cNvPr id="6" name="Rectangle 5"/>
          <p:cNvSpPr/>
          <p:nvPr userDrawn="1"/>
        </p:nvSpPr>
        <p:spPr>
          <a:xfrm>
            <a:off x="-1" y="0"/>
            <a:ext cx="9144001" cy="6858000"/>
          </a:xfrm>
          <a:prstGeom prst="rect">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5" name="Picture Placeholder 4"/>
          <p:cNvSpPr>
            <a:spLocks noGrp="1"/>
          </p:cNvSpPr>
          <p:nvPr>
            <p:ph type="pic" sz="quarter" idx="10"/>
          </p:nvPr>
        </p:nvSpPr>
        <p:spPr>
          <a:xfrm>
            <a:off x="0" y="0"/>
            <a:ext cx="9144000" cy="6858000"/>
          </a:xfrm>
          <a:prstGeom prst="rect">
            <a:avLst/>
          </a:prstGeom>
          <a:noFill/>
        </p:spPr>
        <p:txBody>
          <a:bodyPr vert="horz"/>
          <a:lstStyle/>
          <a:p>
            <a:endParaRPr lang="en-US" dirty="0"/>
          </a:p>
        </p:txBody>
      </p:sp>
      <p:sp>
        <p:nvSpPr>
          <p:cNvPr id="7" name="Title 1"/>
          <p:cNvSpPr>
            <a:spLocks noGrp="1"/>
          </p:cNvSpPr>
          <p:nvPr>
            <p:ph type="ctrTitle"/>
          </p:nvPr>
        </p:nvSpPr>
        <p:spPr>
          <a:xfrm>
            <a:off x="217488" y="236538"/>
            <a:ext cx="7883079" cy="3717033"/>
          </a:xfrm>
          <a:prstGeom prst="rect">
            <a:avLst/>
          </a:prstGeom>
        </p:spPr>
        <p:txBody>
          <a:bodyPr lIns="0" tIns="0" rIns="0" bIns="0" anchor="t"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3716040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ngarine Content - Single Point">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11" name="Isosceles Triangle 10"/>
          <p:cNvSpPr/>
          <p:nvPr userDrawn="1"/>
        </p:nvSpPr>
        <p:spPr>
          <a:xfrm rot="5400000">
            <a:off x="3455575" y="926008"/>
            <a:ext cx="684235" cy="283132"/>
          </a:xfrm>
          <a:prstGeom prst="triangle">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ontent Placeholder 2"/>
          <p:cNvSpPr>
            <a:spLocks noGrp="1"/>
          </p:cNvSpPr>
          <p:nvPr>
            <p:ph sz="quarter" idx="21"/>
          </p:nvPr>
        </p:nvSpPr>
        <p:spPr>
          <a:xfrm>
            <a:off x="4103688" y="602468"/>
            <a:ext cx="4887388" cy="5346811"/>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00451155"/>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RoyalBlue Bg - Lg Pic Quote Bottom">
    <p:spTree>
      <p:nvGrpSpPr>
        <p:cNvPr id="1" name=""/>
        <p:cNvGrpSpPr/>
        <p:nvPr/>
      </p:nvGrpSpPr>
      <p:grpSpPr>
        <a:xfrm>
          <a:off x="0" y="0"/>
          <a:ext cx="0" cy="0"/>
          <a:chOff x="0" y="0"/>
          <a:chExt cx="0" cy="0"/>
        </a:xfrm>
      </p:grpSpPr>
      <p:sp>
        <p:nvSpPr>
          <p:cNvPr id="6" name="Rectangle 5"/>
          <p:cNvSpPr/>
          <p:nvPr userDrawn="1"/>
        </p:nvSpPr>
        <p:spPr>
          <a:xfrm>
            <a:off x="-1" y="0"/>
            <a:ext cx="9144001" cy="6858000"/>
          </a:xfrm>
          <a:prstGeom prst="rect">
            <a:avLst/>
          </a:prstGeom>
          <a:solidFill>
            <a:srgbClr val="1B266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5" name="Picture Placeholder 4"/>
          <p:cNvSpPr>
            <a:spLocks noGrp="1"/>
          </p:cNvSpPr>
          <p:nvPr>
            <p:ph type="pic" sz="quarter" idx="10"/>
          </p:nvPr>
        </p:nvSpPr>
        <p:spPr>
          <a:xfrm>
            <a:off x="-1" y="0"/>
            <a:ext cx="9144001" cy="6858000"/>
          </a:xfrm>
          <a:prstGeom prst="rect">
            <a:avLst/>
          </a:prstGeom>
          <a:noFill/>
        </p:spPr>
        <p:txBody>
          <a:bodyPr vert="horz"/>
          <a:lstStyle/>
          <a:p>
            <a:endParaRPr lang="en-US" dirty="0"/>
          </a:p>
        </p:txBody>
      </p:sp>
      <p:sp>
        <p:nvSpPr>
          <p:cNvPr id="7" name="Title 1"/>
          <p:cNvSpPr>
            <a:spLocks noGrp="1"/>
          </p:cNvSpPr>
          <p:nvPr>
            <p:ph type="ctrTitle"/>
          </p:nvPr>
        </p:nvSpPr>
        <p:spPr>
          <a:xfrm>
            <a:off x="217488" y="236538"/>
            <a:ext cx="7883079" cy="6432822"/>
          </a:xfrm>
          <a:prstGeom prst="rect">
            <a:avLst/>
          </a:prstGeom>
        </p:spPr>
        <p:txBody>
          <a:bodyPr lIns="0" tIns="0" rIns="0" bIns="0" anchor="b"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397155909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8" name="Rectangle 7"/>
          <p:cNvSpPr/>
          <p:nvPr userDrawn="1"/>
        </p:nvSpPr>
        <p:spPr>
          <a:xfrm>
            <a:off x="-1" y="0"/>
            <a:ext cx="9144001" cy="6858000"/>
          </a:xfrm>
          <a:prstGeom prst="rect">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9"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chemeClr val="bg1"/>
                </a:solidFill>
              </a:defRPr>
            </a:lvl1pPr>
          </a:lstStyle>
          <a:p>
            <a:r>
              <a:rPr lang="en-CA" dirty="0" smtClean="0"/>
              <a:t>Click to edit Master title style</a:t>
            </a:r>
            <a:endParaRPr lang="en-US" dirty="0"/>
          </a:p>
        </p:txBody>
      </p:sp>
      <p:pic>
        <p:nvPicPr>
          <p:cNvPr id="1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0" y="5868359"/>
            <a:ext cx="818675" cy="474339"/>
          </a:xfrm>
          <a:prstGeom prst="rect">
            <a:avLst/>
          </a:prstGeom>
          <a:noFill/>
          <a:ln w="9525">
            <a:noFill/>
            <a:miter lim="800000"/>
            <a:headEnd/>
            <a:tailEnd/>
          </a:ln>
        </p:spPr>
      </p:pic>
      <p:sp>
        <p:nvSpPr>
          <p:cNvPr id="15" name="Text Placeholder 2"/>
          <p:cNvSpPr>
            <a:spLocks noGrp="1"/>
          </p:cNvSpPr>
          <p:nvPr>
            <p:ph type="body" sz="quarter" idx="16" hasCustomPrompt="1"/>
          </p:nvPr>
        </p:nvSpPr>
        <p:spPr>
          <a:xfrm>
            <a:off x="7883079" y="6467914"/>
            <a:ext cx="1404938" cy="264542"/>
          </a:xfrm>
          <a:prstGeom prst="rect">
            <a:avLst/>
          </a:prstGeom>
        </p:spPr>
        <p:txBody>
          <a:bodyPr vert="horz" anchor="ctr" anchorCtr="0"/>
          <a:lstStyle>
            <a:lvl1pPr marL="0" indent="0" algn="ctr">
              <a:lnSpc>
                <a:spcPct val="150000"/>
              </a:lnSpc>
              <a:buNone/>
              <a:defRPr sz="900" b="1" i="0" cap="none" spc="0" baseline="0">
                <a:solidFill>
                  <a:srgbClr val="FFFFFF"/>
                </a:solidFill>
                <a:latin typeface=""/>
              </a:defRPr>
            </a:lvl1pPr>
          </a:lstStyle>
          <a:p>
            <a:pPr lvl="0"/>
            <a:r>
              <a:rPr lang="en-US" dirty="0" err="1" smtClean="0"/>
              <a:t>www.mun.ca</a:t>
            </a:r>
            <a:endParaRPr lang="en-US" dirty="0" smtClean="0"/>
          </a:p>
        </p:txBody>
      </p:sp>
    </p:spTree>
    <p:extLst>
      <p:ext uri="{BB962C8B-B14F-4D97-AF65-F5344CB8AC3E}">
        <p14:creationId xmlns:p14="http://schemas.microsoft.com/office/powerpoint/2010/main" val="2008683915"/>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9"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rgbClr val="009380"/>
                </a:solidFill>
              </a:defRPr>
            </a:lvl1pPr>
          </a:lstStyle>
          <a:p>
            <a:r>
              <a:rPr lang="en-CA" dirty="0" smtClean="0"/>
              <a:t>Click to edit Master title style</a:t>
            </a:r>
            <a:endParaRPr lang="en-US" dirty="0"/>
          </a:p>
        </p:txBody>
      </p:sp>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36904" y="5877272"/>
            <a:ext cx="818673" cy="474339"/>
          </a:xfrm>
          <a:prstGeom prst="rect">
            <a:avLst/>
          </a:prstGeom>
          <a:noFill/>
          <a:ln w="9525">
            <a:noFill/>
            <a:miter lim="800000"/>
            <a:headEnd/>
            <a:tailEnd/>
          </a:ln>
        </p:spPr>
      </p:pic>
      <p:sp>
        <p:nvSpPr>
          <p:cNvPr id="10" name="Text Placeholder 2"/>
          <p:cNvSpPr>
            <a:spLocks noGrp="1"/>
          </p:cNvSpPr>
          <p:nvPr>
            <p:ph type="body" sz="quarter" idx="16" hasCustomPrompt="1"/>
          </p:nvPr>
        </p:nvSpPr>
        <p:spPr>
          <a:xfrm>
            <a:off x="7847582" y="6476827"/>
            <a:ext cx="1404938" cy="264542"/>
          </a:xfrm>
          <a:prstGeom prst="rect">
            <a:avLst/>
          </a:prstGeom>
        </p:spPr>
        <p:txBody>
          <a:bodyPr vert="horz" anchor="ctr" anchorCtr="0"/>
          <a:lstStyle>
            <a:lvl1pPr marL="0" indent="0" algn="ctr">
              <a:lnSpc>
                <a:spcPct val="150000"/>
              </a:lnSpc>
              <a:buNone/>
              <a:defRPr sz="900" b="1" i="0" cap="none" spc="0" baseline="0">
                <a:solidFill>
                  <a:schemeClr val="tx1">
                    <a:lumMod val="65000"/>
                    <a:lumOff val="35000"/>
                  </a:schemeClr>
                </a:solidFill>
                <a:latin typeface=""/>
              </a:defRPr>
            </a:lvl1pPr>
          </a:lstStyle>
          <a:p>
            <a:pPr lvl="0"/>
            <a:r>
              <a:rPr lang="en-US" dirty="0" err="1" smtClean="0"/>
              <a:t>www.mun.ca</a:t>
            </a:r>
            <a:endParaRPr lang="en-US" dirty="0" smtClean="0"/>
          </a:p>
        </p:txBody>
      </p:sp>
    </p:spTree>
    <p:extLst>
      <p:ext uri="{BB962C8B-B14F-4D97-AF65-F5344CB8AC3E}">
        <p14:creationId xmlns:p14="http://schemas.microsoft.com/office/powerpoint/2010/main" val="1534609810"/>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ealSection - pic">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EDD00"/>
              </a:solidFill>
            </a:endParaRPr>
          </a:p>
        </p:txBody>
      </p:sp>
      <p:sp>
        <p:nvSpPr>
          <p:cNvPr id="8"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6" name="Picture Placeholder 2"/>
          <p:cNvSpPr>
            <a:spLocks noGrp="1"/>
          </p:cNvSpPr>
          <p:nvPr>
            <p:ph type="pic" sz="quarter" idx="12"/>
          </p:nvPr>
        </p:nvSpPr>
        <p:spPr>
          <a:xfrm>
            <a:off x="5435600" y="-99393"/>
            <a:ext cx="3708400" cy="7071717"/>
          </a:xfrm>
          <a:prstGeom prst="rect">
            <a:avLst/>
          </a:prstGeom>
        </p:spPr>
        <p:txBody>
          <a:bodyPr vert="horz"/>
          <a:lstStyle/>
          <a:p>
            <a:endParaRPr lang="en-US"/>
          </a:p>
        </p:txBody>
      </p:sp>
    </p:spTree>
    <p:extLst>
      <p:ext uri="{BB962C8B-B14F-4D97-AF65-F5344CB8AC3E}">
        <p14:creationId xmlns:p14="http://schemas.microsoft.com/office/powerpoint/2010/main" val="2902125439"/>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alSection - logo">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4002B"/>
              </a:solidFill>
            </a:endParaRPr>
          </a:p>
        </p:txBody>
      </p:sp>
      <p:sp>
        <p:nvSpPr>
          <p:cNvPr id="8"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8"/>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bg1"/>
                </a:solidFill>
                <a:latin typeface=""/>
              </a:rPr>
              <a:t>www.mun.ca</a:t>
            </a:r>
            <a:endParaRPr lang="en-US" sz="900" b="1" baseline="0" dirty="0" smtClean="0">
              <a:solidFill>
                <a:schemeClr val="bg1"/>
              </a:solidFill>
              <a:latin typeface=""/>
            </a:endParaRPr>
          </a:p>
        </p:txBody>
      </p:sp>
    </p:spTree>
    <p:extLst>
      <p:ext uri="{BB962C8B-B14F-4D97-AF65-F5344CB8AC3E}">
        <p14:creationId xmlns:p14="http://schemas.microsoft.com/office/powerpoint/2010/main" val="3135879868"/>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alSection - 3 pics">
    <p:spTree>
      <p:nvGrpSpPr>
        <p:cNvPr id="1" name=""/>
        <p:cNvGrpSpPr/>
        <p:nvPr/>
      </p:nvGrpSpPr>
      <p:grpSpPr>
        <a:xfrm>
          <a:off x="0" y="0"/>
          <a:ext cx="0" cy="0"/>
          <a:chOff x="0" y="0"/>
          <a:chExt cx="0" cy="0"/>
        </a:xfrm>
      </p:grpSpPr>
      <p:sp>
        <p:nvSpPr>
          <p:cNvPr id="7" name="Rectangle 6"/>
          <p:cNvSpPr/>
          <p:nvPr userDrawn="1"/>
        </p:nvSpPr>
        <p:spPr>
          <a:xfrm>
            <a:off x="-1" y="0"/>
            <a:ext cx="9144001" cy="6858000"/>
          </a:xfrm>
          <a:prstGeom prst="rect">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20"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9" name="Picture Placeholder 2"/>
          <p:cNvSpPr>
            <a:spLocks noGrp="1"/>
          </p:cNvSpPr>
          <p:nvPr>
            <p:ph type="pic" sz="quarter" idx="14"/>
          </p:nvPr>
        </p:nvSpPr>
        <p:spPr>
          <a:xfrm>
            <a:off x="5688632" y="-42728"/>
            <a:ext cx="3455368" cy="2348880"/>
          </a:xfrm>
          <a:prstGeom prst="rect">
            <a:avLst/>
          </a:prstGeom>
        </p:spPr>
        <p:txBody>
          <a:bodyPr vert="horz"/>
          <a:lstStyle/>
          <a:p>
            <a:endParaRPr lang="en-US" dirty="0"/>
          </a:p>
        </p:txBody>
      </p:sp>
      <p:sp>
        <p:nvSpPr>
          <p:cNvPr id="17" name="Picture Placeholder 2"/>
          <p:cNvSpPr>
            <a:spLocks noGrp="1"/>
          </p:cNvSpPr>
          <p:nvPr>
            <p:ph type="pic" sz="quarter" idx="16"/>
          </p:nvPr>
        </p:nvSpPr>
        <p:spPr>
          <a:xfrm>
            <a:off x="5688632" y="4590069"/>
            <a:ext cx="3455368" cy="2283917"/>
          </a:xfrm>
          <a:prstGeom prst="rect">
            <a:avLst/>
          </a:prstGeom>
        </p:spPr>
        <p:txBody>
          <a:bodyPr vert="horz"/>
          <a:lstStyle/>
          <a:p>
            <a:endParaRPr lang="en-US" dirty="0"/>
          </a:p>
        </p:txBody>
      </p:sp>
      <p:sp>
        <p:nvSpPr>
          <p:cNvPr id="18" name="Picture Placeholder 2"/>
          <p:cNvSpPr>
            <a:spLocks noGrp="1"/>
          </p:cNvSpPr>
          <p:nvPr>
            <p:ph type="pic" sz="quarter" idx="17"/>
          </p:nvPr>
        </p:nvSpPr>
        <p:spPr>
          <a:xfrm>
            <a:off x="5688632" y="2306152"/>
            <a:ext cx="3455368" cy="2283917"/>
          </a:xfrm>
          <a:prstGeom prst="rect">
            <a:avLst/>
          </a:prstGeom>
        </p:spPr>
        <p:txBody>
          <a:bodyPr vert="horz"/>
          <a:lstStyle/>
          <a:p>
            <a:endParaRPr lang="en-US" dirty="0"/>
          </a:p>
        </p:txBody>
      </p:sp>
    </p:spTree>
    <p:extLst>
      <p:ext uri="{BB962C8B-B14F-4D97-AF65-F5344CB8AC3E}">
        <p14:creationId xmlns:p14="http://schemas.microsoft.com/office/powerpoint/2010/main" val="1606607501"/>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alSection - Subhead + Pic">
    <p:spTree>
      <p:nvGrpSpPr>
        <p:cNvPr id="1" name=""/>
        <p:cNvGrpSpPr/>
        <p:nvPr/>
      </p:nvGrpSpPr>
      <p:grpSpPr>
        <a:xfrm>
          <a:off x="0" y="0"/>
          <a:ext cx="0" cy="0"/>
          <a:chOff x="0" y="0"/>
          <a:chExt cx="0" cy="0"/>
        </a:xfrm>
      </p:grpSpPr>
      <p:sp>
        <p:nvSpPr>
          <p:cNvPr id="9" name="Rectangle 8"/>
          <p:cNvSpPr/>
          <p:nvPr userDrawn="1"/>
        </p:nvSpPr>
        <p:spPr>
          <a:xfrm>
            <a:off x="-1" y="0"/>
            <a:ext cx="9144001" cy="6858000"/>
          </a:xfrm>
          <a:prstGeom prst="rect">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aseline="-25000" dirty="0">
                <a:solidFill>
                  <a:srgbClr val="FEDD00"/>
                </a:solidFill>
              </a:rPr>
              <a:t> </a:t>
            </a:r>
          </a:p>
        </p:txBody>
      </p:sp>
      <p:sp>
        <p:nvSpPr>
          <p:cNvPr id="8"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6" name="Picture Placeholder 2"/>
          <p:cNvSpPr>
            <a:spLocks noGrp="1"/>
          </p:cNvSpPr>
          <p:nvPr>
            <p:ph type="pic" sz="quarter" idx="12"/>
          </p:nvPr>
        </p:nvSpPr>
        <p:spPr>
          <a:xfrm>
            <a:off x="5435600" y="-99393"/>
            <a:ext cx="3708400" cy="7071717"/>
          </a:xfrm>
          <a:prstGeom prst="rect">
            <a:avLst/>
          </a:prstGeom>
        </p:spPr>
        <p:txBody>
          <a:bodyPr vert="horz"/>
          <a:lstStyle/>
          <a:p>
            <a:endParaRPr lang="en-US"/>
          </a:p>
        </p:txBody>
      </p:sp>
      <p:sp>
        <p:nvSpPr>
          <p:cNvPr id="6"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1845061598"/>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alSection - Subhead+Logo">
    <p:spTree>
      <p:nvGrpSpPr>
        <p:cNvPr id="1" name=""/>
        <p:cNvGrpSpPr/>
        <p:nvPr/>
      </p:nvGrpSpPr>
      <p:grpSpPr>
        <a:xfrm>
          <a:off x="0" y="0"/>
          <a:ext cx="0" cy="0"/>
          <a:chOff x="0" y="0"/>
          <a:chExt cx="0" cy="0"/>
        </a:xfrm>
      </p:grpSpPr>
      <p:sp>
        <p:nvSpPr>
          <p:cNvPr id="8" name="Rectangle 7"/>
          <p:cNvSpPr/>
          <p:nvPr userDrawn="1"/>
        </p:nvSpPr>
        <p:spPr>
          <a:xfrm>
            <a:off x="-1" y="0"/>
            <a:ext cx="9144001" cy="6858000"/>
          </a:xfrm>
          <a:prstGeom prst="rect">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1"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rgbClr val="404040"/>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728264407"/>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alSection - Subhead+3pics">
    <p:spTree>
      <p:nvGrpSpPr>
        <p:cNvPr id="1" name=""/>
        <p:cNvGrpSpPr/>
        <p:nvPr/>
      </p:nvGrpSpPr>
      <p:grpSpPr>
        <a:xfrm>
          <a:off x="0" y="0"/>
          <a:ext cx="0" cy="0"/>
          <a:chOff x="0" y="0"/>
          <a:chExt cx="0" cy="0"/>
        </a:xfrm>
      </p:grpSpPr>
      <p:sp>
        <p:nvSpPr>
          <p:cNvPr id="10" name="Rectangle 9"/>
          <p:cNvSpPr/>
          <p:nvPr userDrawn="1"/>
        </p:nvSpPr>
        <p:spPr>
          <a:xfrm>
            <a:off x="-1" y="0"/>
            <a:ext cx="9144001" cy="6858000"/>
          </a:xfrm>
          <a:prstGeom prst="rect">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9" name="Picture Placeholder 2"/>
          <p:cNvSpPr>
            <a:spLocks noGrp="1"/>
          </p:cNvSpPr>
          <p:nvPr>
            <p:ph type="pic" sz="quarter" idx="14"/>
          </p:nvPr>
        </p:nvSpPr>
        <p:spPr>
          <a:xfrm>
            <a:off x="5688632" y="-42728"/>
            <a:ext cx="3455368" cy="2348880"/>
          </a:xfrm>
          <a:prstGeom prst="rect">
            <a:avLst/>
          </a:prstGeom>
        </p:spPr>
        <p:txBody>
          <a:bodyPr vert="horz"/>
          <a:lstStyle/>
          <a:p>
            <a:endParaRPr lang="en-US" dirty="0"/>
          </a:p>
        </p:txBody>
      </p:sp>
      <p:sp>
        <p:nvSpPr>
          <p:cNvPr id="17" name="Picture Placeholder 2"/>
          <p:cNvSpPr>
            <a:spLocks noGrp="1"/>
          </p:cNvSpPr>
          <p:nvPr>
            <p:ph type="pic" sz="quarter" idx="16"/>
          </p:nvPr>
        </p:nvSpPr>
        <p:spPr>
          <a:xfrm>
            <a:off x="5688632" y="4590069"/>
            <a:ext cx="3455368" cy="2283917"/>
          </a:xfrm>
          <a:prstGeom prst="rect">
            <a:avLst/>
          </a:prstGeom>
        </p:spPr>
        <p:txBody>
          <a:bodyPr vert="horz"/>
          <a:lstStyle/>
          <a:p>
            <a:endParaRPr lang="en-US" dirty="0"/>
          </a:p>
        </p:txBody>
      </p:sp>
      <p:sp>
        <p:nvSpPr>
          <p:cNvPr id="18" name="Picture Placeholder 2"/>
          <p:cNvSpPr>
            <a:spLocks noGrp="1"/>
          </p:cNvSpPr>
          <p:nvPr>
            <p:ph type="pic" sz="quarter" idx="17"/>
          </p:nvPr>
        </p:nvSpPr>
        <p:spPr>
          <a:xfrm>
            <a:off x="5688632" y="2306152"/>
            <a:ext cx="3455368" cy="2283917"/>
          </a:xfrm>
          <a:prstGeom prst="rect">
            <a:avLst/>
          </a:prstGeom>
        </p:spPr>
        <p:txBody>
          <a:bodyPr vert="horz"/>
          <a:lstStyle/>
          <a:p>
            <a:endParaRPr lang="en-US" dirty="0"/>
          </a:p>
        </p:txBody>
      </p:sp>
      <p:sp>
        <p:nvSpPr>
          <p:cNvPr id="7" name="Title 1"/>
          <p:cNvSpPr>
            <a:spLocks noGrp="1"/>
          </p:cNvSpPr>
          <p:nvPr>
            <p:ph type="ctrTitle"/>
          </p:nvPr>
        </p:nvSpPr>
        <p:spPr>
          <a:xfrm>
            <a:off x="217488" y="236539"/>
            <a:ext cx="5158661" cy="3768526"/>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8" name="Content Placeholder 2"/>
          <p:cNvSpPr>
            <a:spLocks noGrp="1"/>
          </p:cNvSpPr>
          <p:nvPr>
            <p:ph sz="quarter" idx="21"/>
          </p:nvPr>
        </p:nvSpPr>
        <p:spPr>
          <a:xfrm>
            <a:off x="217487" y="4005064"/>
            <a:ext cx="5158661"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rgbClr val="404040"/>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1161450922"/>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ealContent - Single Point">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11" name="Isosceles Triangle 10"/>
          <p:cNvSpPr/>
          <p:nvPr userDrawn="1"/>
        </p:nvSpPr>
        <p:spPr>
          <a:xfrm rot="5400000">
            <a:off x="3455575" y="926008"/>
            <a:ext cx="684235" cy="283132"/>
          </a:xfrm>
          <a:prstGeom prst="triangle">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ontent Placeholder 2"/>
          <p:cNvSpPr>
            <a:spLocks noGrp="1"/>
          </p:cNvSpPr>
          <p:nvPr>
            <p:ph sz="quarter" idx="21"/>
          </p:nvPr>
        </p:nvSpPr>
        <p:spPr>
          <a:xfrm>
            <a:off x="4103688" y="602468"/>
            <a:ext cx="4887388" cy="5346811"/>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009967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ngarine Content - 2 points">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11" name="Isosceles Triangle 10"/>
          <p:cNvSpPr/>
          <p:nvPr userDrawn="1"/>
        </p:nvSpPr>
        <p:spPr>
          <a:xfrm rot="5400000">
            <a:off x="3455575" y="1610244"/>
            <a:ext cx="684235" cy="283132"/>
          </a:xfrm>
          <a:prstGeom prst="triangle">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Isosceles Triangle 9"/>
          <p:cNvSpPr/>
          <p:nvPr userDrawn="1"/>
        </p:nvSpPr>
        <p:spPr>
          <a:xfrm rot="5400000">
            <a:off x="3455575" y="4169772"/>
            <a:ext cx="684235" cy="283132"/>
          </a:xfrm>
          <a:prstGeom prst="triangle">
            <a:avLst/>
          </a:prstGeom>
          <a:solidFill>
            <a:srgbClr val="EFA8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Content Placeholder 2"/>
          <p:cNvSpPr>
            <a:spLocks noGrp="1"/>
          </p:cNvSpPr>
          <p:nvPr>
            <p:ph sz="quarter" idx="21"/>
          </p:nvPr>
        </p:nvSpPr>
        <p:spPr>
          <a:xfrm>
            <a:off x="4103688" y="602469"/>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quarter" idx="22"/>
          </p:nvPr>
        </p:nvSpPr>
        <p:spPr>
          <a:xfrm>
            <a:off x="4103688" y="3212976"/>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26023217"/>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ealContent - 2 points">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760640"/>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11" name="Isosceles Triangle 10"/>
          <p:cNvSpPr/>
          <p:nvPr userDrawn="1"/>
        </p:nvSpPr>
        <p:spPr>
          <a:xfrm rot="5400000">
            <a:off x="3455575" y="1610244"/>
            <a:ext cx="684235" cy="283132"/>
          </a:xfrm>
          <a:prstGeom prst="triangle">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Isosceles Triangle 9"/>
          <p:cNvSpPr/>
          <p:nvPr userDrawn="1"/>
        </p:nvSpPr>
        <p:spPr>
          <a:xfrm rot="5400000">
            <a:off x="3455575" y="4169772"/>
            <a:ext cx="684235" cy="283132"/>
          </a:xfrm>
          <a:prstGeom prst="triangle">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Content Placeholder 2"/>
          <p:cNvSpPr>
            <a:spLocks noGrp="1"/>
          </p:cNvSpPr>
          <p:nvPr>
            <p:ph sz="quarter" idx="21"/>
          </p:nvPr>
        </p:nvSpPr>
        <p:spPr>
          <a:xfrm>
            <a:off x="4103688" y="602469"/>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quarter" idx="22"/>
          </p:nvPr>
        </p:nvSpPr>
        <p:spPr>
          <a:xfrm>
            <a:off x="4103688" y="3212976"/>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78328823"/>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ealContent - 3 points">
    <p:spTree>
      <p:nvGrpSpPr>
        <p:cNvPr id="1" name=""/>
        <p:cNvGrpSpPr/>
        <p:nvPr/>
      </p:nvGrpSpPr>
      <p:grpSpPr>
        <a:xfrm>
          <a:off x="0" y="0"/>
          <a:ext cx="0" cy="0"/>
          <a:chOff x="0" y="0"/>
          <a:chExt cx="0" cy="0"/>
        </a:xfrm>
      </p:grpSpPr>
      <p:sp>
        <p:nvSpPr>
          <p:cNvPr id="6" name="Rectangle 5"/>
          <p:cNvSpPr/>
          <p:nvPr userDrawn="1"/>
        </p:nvSpPr>
        <p:spPr>
          <a:xfrm>
            <a:off x="-108520" y="0"/>
            <a:ext cx="3830038" cy="6858000"/>
          </a:xfrm>
          <a:prstGeom prst="rect">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17" name="Isosceles Triangle 16"/>
          <p:cNvSpPr/>
          <p:nvPr userDrawn="1"/>
        </p:nvSpPr>
        <p:spPr>
          <a:xfrm rot="5400000">
            <a:off x="3455575" y="926008"/>
            <a:ext cx="684235" cy="283132"/>
          </a:xfrm>
          <a:prstGeom prst="triangle">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ontent Placeholder 2"/>
          <p:cNvSpPr>
            <a:spLocks noGrp="1"/>
          </p:cNvSpPr>
          <p:nvPr>
            <p:ph sz="quarter" idx="21"/>
          </p:nvPr>
        </p:nvSpPr>
        <p:spPr>
          <a:xfrm>
            <a:off x="4103688" y="602469"/>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FFFFFF"/>
                </a:solidFill>
              </a:defRPr>
            </a:lvl1pPr>
          </a:lstStyle>
          <a:p>
            <a:r>
              <a:rPr lang="en-CA" dirty="0" smtClean="0"/>
              <a:t>Click to edit Master title style</a:t>
            </a:r>
            <a:endParaRPr lang="en-US" dirty="0"/>
          </a:p>
        </p:txBody>
      </p:sp>
      <p:sp>
        <p:nvSpPr>
          <p:cNvPr id="21" name="Isosceles Triangle 20"/>
          <p:cNvSpPr/>
          <p:nvPr userDrawn="1"/>
        </p:nvSpPr>
        <p:spPr>
          <a:xfrm rot="5400000">
            <a:off x="3455575" y="2925852"/>
            <a:ext cx="684235" cy="283132"/>
          </a:xfrm>
          <a:prstGeom prst="triangle">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Isosceles Triangle 21"/>
          <p:cNvSpPr/>
          <p:nvPr userDrawn="1"/>
        </p:nvSpPr>
        <p:spPr>
          <a:xfrm rot="5400000">
            <a:off x="3455575" y="4925696"/>
            <a:ext cx="684235" cy="283132"/>
          </a:xfrm>
          <a:prstGeom prst="triangle">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Content Placeholder 2"/>
          <p:cNvSpPr>
            <a:spLocks noGrp="1"/>
          </p:cNvSpPr>
          <p:nvPr>
            <p:ph sz="quarter" idx="22"/>
          </p:nvPr>
        </p:nvSpPr>
        <p:spPr>
          <a:xfrm>
            <a:off x="4103688" y="2564904"/>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Content Placeholder 2"/>
          <p:cNvSpPr>
            <a:spLocks noGrp="1"/>
          </p:cNvSpPr>
          <p:nvPr>
            <p:ph sz="quarter" idx="23"/>
          </p:nvPr>
        </p:nvSpPr>
        <p:spPr>
          <a:xfrm>
            <a:off x="4103688" y="4581128"/>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20239642"/>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WhiteTeal-Subhead+ Logo">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rgbClr val="009380"/>
                </a:solidFill>
              </a:defRPr>
            </a:lvl1pPr>
          </a:lstStyle>
          <a:p>
            <a:r>
              <a:rPr lang="en-CA" dirty="0" smtClean="0"/>
              <a:t>Click to edit Master title style</a:t>
            </a:r>
            <a:endParaRPr lang="en-US" dirty="0"/>
          </a:p>
        </p:txBody>
      </p:sp>
      <p:sp>
        <p:nvSpPr>
          <p:cNvPr id="5" name="Content Placeholder 2"/>
          <p:cNvSpPr>
            <a:spLocks noGrp="1"/>
          </p:cNvSpPr>
          <p:nvPr>
            <p:ph sz="quarter" idx="21"/>
          </p:nvPr>
        </p:nvSpPr>
        <p:spPr>
          <a:xfrm>
            <a:off x="217488" y="4005064"/>
            <a:ext cx="4941174" cy="2448272"/>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65000"/>
                    <a:lumOff val="3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317640238"/>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WhiteTeal- Logo">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0" name="TextBox 9"/>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6" name="Title 1"/>
          <p:cNvSpPr>
            <a:spLocks noGrp="1"/>
          </p:cNvSpPr>
          <p:nvPr>
            <p:ph type="ctrTitle"/>
          </p:nvPr>
        </p:nvSpPr>
        <p:spPr>
          <a:xfrm>
            <a:off x="217488" y="236538"/>
            <a:ext cx="4941173" cy="6735787"/>
          </a:xfrm>
          <a:prstGeom prst="rect">
            <a:avLst/>
          </a:prstGeom>
        </p:spPr>
        <p:txBody>
          <a:bodyPr lIns="0" tIns="0" rIns="0" bIns="0" anchor="t" anchorCtr="0">
            <a:noAutofit/>
          </a:bodyPr>
          <a:lstStyle>
            <a:lvl1pPr algn="l">
              <a:lnSpc>
                <a:spcPts val="6000"/>
              </a:lnSpc>
              <a:defRPr sz="7200" spc="-130">
                <a:solidFill>
                  <a:srgbClr val="009380"/>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547438123"/>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WhiteTealContent - 1 Point">
    <p:spTree>
      <p:nvGrpSpPr>
        <p:cNvPr id="1" name=""/>
        <p:cNvGrpSpPr/>
        <p:nvPr/>
      </p:nvGrpSpPr>
      <p:grpSpPr>
        <a:xfrm>
          <a:off x="0" y="0"/>
          <a:ext cx="0" cy="0"/>
          <a:chOff x="0" y="0"/>
          <a:chExt cx="0" cy="0"/>
        </a:xfrm>
      </p:grpSpPr>
      <p:sp>
        <p:nvSpPr>
          <p:cNvPr id="13" name="Rectangle 12"/>
          <p:cNvSpPr/>
          <p:nvPr userDrawn="1"/>
        </p:nvSpPr>
        <p:spPr>
          <a:xfrm>
            <a:off x="-319714" y="-27384"/>
            <a:ext cx="4235265" cy="6929120"/>
          </a:xfrm>
          <a:custGeom>
            <a:avLst/>
            <a:gdLst/>
            <a:ahLst/>
            <a:cxnLst/>
            <a:rect l="l" t="t" r="r" b="b"/>
            <a:pathLst>
              <a:path w="4047779" h="6858000">
                <a:moveTo>
                  <a:pt x="0" y="0"/>
                </a:moveTo>
                <a:lnTo>
                  <a:pt x="3830038" y="0"/>
                </a:lnTo>
                <a:lnTo>
                  <a:pt x="3830038" y="804471"/>
                </a:lnTo>
                <a:lnTo>
                  <a:pt x="4047779" y="1067575"/>
                </a:lnTo>
                <a:lnTo>
                  <a:pt x="3830038" y="1330677"/>
                </a:lnTo>
                <a:lnTo>
                  <a:pt x="3830038" y="6858000"/>
                </a:lnTo>
                <a:lnTo>
                  <a:pt x="0" y="6858000"/>
                </a:lnTo>
                <a:close/>
              </a:path>
            </a:pathLst>
          </a:custGeom>
          <a:solidFill>
            <a:schemeClr val="bg1"/>
          </a:solidFill>
          <a:ln w="25400">
            <a:solidFill>
              <a:srgbClr val="00938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009380"/>
                </a:solidFill>
              </a:defRPr>
            </a:lvl1pPr>
          </a:lstStyle>
          <a:p>
            <a:r>
              <a:rPr lang="en-CA" dirty="0" smtClean="0"/>
              <a:t>Click to edit Master title style</a:t>
            </a:r>
            <a:endParaRPr lang="en-US" dirty="0"/>
          </a:p>
        </p:txBody>
      </p:sp>
      <p:sp>
        <p:nvSpPr>
          <p:cNvPr id="15" name="Content Placeholder 2"/>
          <p:cNvSpPr>
            <a:spLocks noGrp="1"/>
          </p:cNvSpPr>
          <p:nvPr>
            <p:ph sz="quarter" idx="21"/>
          </p:nvPr>
        </p:nvSpPr>
        <p:spPr>
          <a:xfrm>
            <a:off x="4103688" y="602468"/>
            <a:ext cx="4887388" cy="5346811"/>
          </a:xfrm>
          <a:prstGeom prst="rect">
            <a:avLst/>
          </a:prstGeom>
        </p:spPr>
        <p:txBody>
          <a:bodyPr vert="horz" lIns="0" tIns="0" rIns="0" bIns="0" anchor="t"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29316919"/>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WhiteTealContent - 2 points">
    <p:spTree>
      <p:nvGrpSpPr>
        <p:cNvPr id="1" name=""/>
        <p:cNvGrpSpPr/>
        <p:nvPr/>
      </p:nvGrpSpPr>
      <p:grpSpPr>
        <a:xfrm>
          <a:off x="0" y="0"/>
          <a:ext cx="0" cy="0"/>
          <a:chOff x="0" y="0"/>
          <a:chExt cx="0" cy="0"/>
        </a:xfrm>
      </p:grpSpPr>
      <p:sp>
        <p:nvSpPr>
          <p:cNvPr id="7" name="Rectangle 6"/>
          <p:cNvSpPr/>
          <p:nvPr userDrawn="1"/>
        </p:nvSpPr>
        <p:spPr>
          <a:xfrm>
            <a:off x="-100663" y="-22804"/>
            <a:ext cx="4047779" cy="6858000"/>
          </a:xfrm>
          <a:custGeom>
            <a:avLst/>
            <a:gdLst/>
            <a:ahLst/>
            <a:cxnLst/>
            <a:rect l="l" t="t" r="r" b="b"/>
            <a:pathLst>
              <a:path w="4047779" h="6858000">
                <a:moveTo>
                  <a:pt x="0" y="0"/>
                </a:moveTo>
                <a:lnTo>
                  <a:pt x="3830038" y="0"/>
                </a:lnTo>
                <a:lnTo>
                  <a:pt x="3830038" y="1488707"/>
                </a:lnTo>
                <a:lnTo>
                  <a:pt x="4047779" y="1751811"/>
                </a:lnTo>
                <a:lnTo>
                  <a:pt x="3830038" y="2014913"/>
                </a:lnTo>
                <a:lnTo>
                  <a:pt x="3830038" y="4048235"/>
                </a:lnTo>
                <a:lnTo>
                  <a:pt x="4047779" y="4311339"/>
                </a:lnTo>
                <a:lnTo>
                  <a:pt x="3830038" y="4574441"/>
                </a:lnTo>
                <a:lnTo>
                  <a:pt x="3830038" y="6858000"/>
                </a:lnTo>
                <a:lnTo>
                  <a:pt x="0" y="6858000"/>
                </a:lnTo>
                <a:close/>
              </a:path>
            </a:pathLst>
          </a:custGeom>
          <a:solidFill>
            <a:schemeClr val="bg1"/>
          </a:solidFill>
          <a:ln w="25400">
            <a:solidFill>
              <a:srgbClr val="00938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10098"/>
              </a:solidFill>
            </a:endParaRPr>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14" name="Content Placeholder 2"/>
          <p:cNvSpPr>
            <a:spLocks noGrp="1"/>
          </p:cNvSpPr>
          <p:nvPr>
            <p:ph sz="quarter" idx="21"/>
          </p:nvPr>
        </p:nvSpPr>
        <p:spPr>
          <a:xfrm>
            <a:off x="4103688" y="602469"/>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quarter" idx="22"/>
          </p:nvPr>
        </p:nvSpPr>
        <p:spPr>
          <a:xfrm>
            <a:off x="4103688" y="3212976"/>
            <a:ext cx="4887388" cy="2322476"/>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Title 1"/>
          <p:cNvSpPr>
            <a:spLocks noGrp="1"/>
          </p:cNvSpPr>
          <p:nvPr>
            <p:ph type="ctrTitle"/>
          </p:nvPr>
        </p:nvSpPr>
        <p:spPr>
          <a:xfrm>
            <a:off x="476249" y="620688"/>
            <a:ext cx="2799607" cy="5472608"/>
          </a:xfrm>
          <a:prstGeom prst="rect">
            <a:avLst/>
          </a:prstGeom>
          <a:ln>
            <a:noFill/>
          </a:ln>
        </p:spPr>
        <p:txBody>
          <a:bodyPr lIns="0" tIns="0" rIns="0" bIns="0" anchor="t" anchorCtr="0">
            <a:noAutofit/>
          </a:bodyPr>
          <a:lstStyle>
            <a:lvl1pPr algn="l">
              <a:lnSpc>
                <a:spcPct val="80000"/>
              </a:lnSpc>
              <a:defRPr sz="4000" spc="-130">
                <a:solidFill>
                  <a:srgbClr val="009380"/>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1299060753"/>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WhiteTealContent - 3 points">
    <p:spTree>
      <p:nvGrpSpPr>
        <p:cNvPr id="1" name=""/>
        <p:cNvGrpSpPr/>
        <p:nvPr/>
      </p:nvGrpSpPr>
      <p:grpSpPr>
        <a:xfrm>
          <a:off x="0" y="0"/>
          <a:ext cx="0" cy="0"/>
          <a:chOff x="0" y="0"/>
          <a:chExt cx="0" cy="0"/>
        </a:xfrm>
      </p:grpSpPr>
      <p:sp>
        <p:nvSpPr>
          <p:cNvPr id="15" name="Isosceles Triangle 14"/>
          <p:cNvSpPr/>
          <p:nvPr userDrawn="1"/>
        </p:nvSpPr>
        <p:spPr>
          <a:xfrm rot="5400000">
            <a:off x="-1513631" y="1405111"/>
            <a:ext cx="6858001" cy="4047779"/>
          </a:xfrm>
          <a:custGeom>
            <a:avLst/>
            <a:gdLst/>
            <a:ahLst/>
            <a:cxnLst/>
            <a:rect l="l" t="t" r="r" b="b"/>
            <a:pathLst>
              <a:path w="6858001" h="4047779">
                <a:moveTo>
                  <a:pt x="0" y="4047779"/>
                </a:moveTo>
                <a:lnTo>
                  <a:pt x="0" y="217741"/>
                </a:lnTo>
                <a:lnTo>
                  <a:pt x="804472" y="217741"/>
                </a:lnTo>
                <a:lnTo>
                  <a:pt x="1067575" y="0"/>
                </a:lnTo>
                <a:lnTo>
                  <a:pt x="1330677" y="217741"/>
                </a:lnTo>
                <a:lnTo>
                  <a:pt x="2804316" y="217741"/>
                </a:lnTo>
                <a:lnTo>
                  <a:pt x="3067419" y="0"/>
                </a:lnTo>
                <a:lnTo>
                  <a:pt x="3330521" y="217741"/>
                </a:lnTo>
                <a:lnTo>
                  <a:pt x="4804160" y="217741"/>
                </a:lnTo>
                <a:lnTo>
                  <a:pt x="5067263" y="0"/>
                </a:lnTo>
                <a:lnTo>
                  <a:pt x="5330366" y="217741"/>
                </a:lnTo>
                <a:lnTo>
                  <a:pt x="6858001" y="217741"/>
                </a:lnTo>
                <a:lnTo>
                  <a:pt x="6858001" y="4047779"/>
                </a:lnTo>
                <a:close/>
              </a:path>
            </a:pathLst>
          </a:custGeom>
          <a:solidFill>
            <a:schemeClr val="bg1"/>
          </a:solidFill>
          <a:ln w="25400">
            <a:solidFill>
              <a:srgbClr val="00938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8172401" y="6237312"/>
            <a:ext cx="818673" cy="474339"/>
          </a:xfrm>
          <a:prstGeom prst="rect">
            <a:avLst/>
          </a:prstGeom>
          <a:noFill/>
          <a:ln w="9525">
            <a:noFill/>
            <a:miter lim="800000"/>
            <a:headEnd/>
            <a:tailEnd/>
          </a:ln>
        </p:spPr>
      </p:pic>
      <p:sp>
        <p:nvSpPr>
          <p:cNvPr id="12" name="TextBox 11"/>
          <p:cNvSpPr txBox="1"/>
          <p:nvPr userDrawn="1"/>
        </p:nvSpPr>
        <p:spPr>
          <a:xfrm>
            <a:off x="6516216" y="6622105"/>
            <a:ext cx="1440160" cy="119263"/>
          </a:xfrm>
          <a:prstGeom prst="rect">
            <a:avLst/>
          </a:prstGeom>
          <a:noFill/>
        </p:spPr>
        <p:txBody>
          <a:bodyPr wrap="square" tIns="0" rIns="0" bIns="0" rtlCol="0" anchor="b" anchorCtr="0">
            <a:spAutoFit/>
          </a:bodyPr>
          <a:lstStyle/>
          <a:p>
            <a:pPr lvl="0" algn="r">
              <a:lnSpc>
                <a:spcPts val="900"/>
              </a:lnSpc>
            </a:pPr>
            <a:r>
              <a:rPr lang="en-US" sz="900" b="1" baseline="0" dirty="0" err="1" smtClean="0">
                <a:solidFill>
                  <a:schemeClr val="tx1">
                    <a:lumMod val="65000"/>
                    <a:lumOff val="35000"/>
                  </a:schemeClr>
                </a:solidFill>
                <a:latin typeface=""/>
              </a:rPr>
              <a:t>www.mun.ca</a:t>
            </a:r>
            <a:endParaRPr lang="en-US" sz="900" b="1" baseline="0" dirty="0" smtClean="0">
              <a:solidFill>
                <a:schemeClr val="tx1">
                  <a:lumMod val="65000"/>
                  <a:lumOff val="35000"/>
                </a:schemeClr>
              </a:solidFill>
              <a:latin typeface=""/>
            </a:endParaRPr>
          </a:p>
        </p:txBody>
      </p:sp>
      <p:sp>
        <p:nvSpPr>
          <p:cNvPr id="8" name="Title 1"/>
          <p:cNvSpPr>
            <a:spLocks noGrp="1"/>
          </p:cNvSpPr>
          <p:nvPr>
            <p:ph type="ctrTitle"/>
          </p:nvPr>
        </p:nvSpPr>
        <p:spPr>
          <a:xfrm>
            <a:off x="476249" y="620688"/>
            <a:ext cx="2799607" cy="5472608"/>
          </a:xfrm>
          <a:prstGeom prst="rect">
            <a:avLst/>
          </a:prstGeom>
        </p:spPr>
        <p:txBody>
          <a:bodyPr lIns="0" tIns="0" rIns="0" bIns="0" anchor="t" anchorCtr="0">
            <a:noAutofit/>
          </a:bodyPr>
          <a:lstStyle>
            <a:lvl1pPr algn="l">
              <a:lnSpc>
                <a:spcPct val="80000"/>
              </a:lnSpc>
              <a:defRPr sz="4000" spc="-130">
                <a:solidFill>
                  <a:srgbClr val="009380"/>
                </a:solidFill>
              </a:defRPr>
            </a:lvl1pPr>
          </a:lstStyle>
          <a:p>
            <a:r>
              <a:rPr lang="en-CA" dirty="0" smtClean="0"/>
              <a:t>Click to edit Master title style</a:t>
            </a:r>
            <a:endParaRPr lang="en-US" dirty="0"/>
          </a:p>
        </p:txBody>
      </p:sp>
      <p:sp>
        <p:nvSpPr>
          <p:cNvPr id="7" name="Content Placeholder 2"/>
          <p:cNvSpPr>
            <a:spLocks noGrp="1"/>
          </p:cNvSpPr>
          <p:nvPr>
            <p:ph sz="quarter" idx="21"/>
          </p:nvPr>
        </p:nvSpPr>
        <p:spPr>
          <a:xfrm>
            <a:off x="4103688" y="602469"/>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sz="quarter" idx="22"/>
          </p:nvPr>
        </p:nvSpPr>
        <p:spPr>
          <a:xfrm>
            <a:off x="4103688" y="2625367"/>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sz="quarter" idx="23"/>
          </p:nvPr>
        </p:nvSpPr>
        <p:spPr>
          <a:xfrm>
            <a:off x="4103688" y="4581128"/>
            <a:ext cx="4887387" cy="936104"/>
          </a:xfrm>
          <a:prstGeom prst="rect">
            <a:avLst/>
          </a:prstGeom>
        </p:spPr>
        <p:txBody>
          <a:bodyPr vert="horz" lIns="0" tIns="0" rIns="0" bIns="0" anchor="ctr" anchorCtr="0"/>
          <a:lstStyle>
            <a:lvl1pPr marL="0" indent="0">
              <a:lnSpc>
                <a:spcPts val="2800"/>
              </a:lnSpc>
              <a:spcBef>
                <a:spcPts val="0"/>
              </a:spcBef>
              <a:spcAft>
                <a:spcPts val="600"/>
              </a:spcAft>
              <a:buFontTx/>
              <a:buNone/>
              <a:defRPr sz="2400" b="1" cap="none" spc="-100" baseline="0">
                <a:solidFill>
                  <a:schemeClr val="tx1">
                    <a:lumMod val="75000"/>
                    <a:lumOff val="25000"/>
                  </a:schemeClr>
                </a:solidFill>
                <a:latin typeface="Arial"/>
              </a:defRPr>
            </a:lvl1pPr>
            <a:lvl2pPr marL="0" indent="0">
              <a:lnSpc>
                <a:spcPts val="2400"/>
              </a:lnSpc>
              <a:spcBef>
                <a:spcPts val="0"/>
              </a:spcBef>
              <a:spcAft>
                <a:spcPts val="600"/>
              </a:spcAft>
              <a:buFontTx/>
              <a:buNone/>
              <a:defRPr sz="2100" spc="-50" baseline="0">
                <a:solidFill>
                  <a:schemeClr val="tx1">
                    <a:lumMod val="75000"/>
                    <a:lumOff val="25000"/>
                  </a:schemeClr>
                </a:solidFill>
                <a:latin typeface="Arial"/>
              </a:defRPr>
            </a:lvl2pPr>
            <a:lvl3pPr marL="355600" indent="-173038">
              <a:lnSpc>
                <a:spcPts val="2400"/>
              </a:lnSpc>
              <a:spcBef>
                <a:spcPts val="0"/>
              </a:spcBef>
              <a:spcAft>
                <a:spcPts val="600"/>
              </a:spcAft>
              <a:buFont typeface="Arial"/>
              <a:buChar char="•"/>
              <a:defRPr sz="2100" baseline="0">
                <a:solidFill>
                  <a:schemeClr val="tx1">
                    <a:lumMod val="75000"/>
                    <a:lumOff val="25000"/>
                  </a:schemeClr>
                </a:solidFill>
                <a:latin typeface="Arial"/>
              </a:defRPr>
            </a:lvl3pPr>
            <a:lvl4pPr marL="720725" indent="-273050">
              <a:lnSpc>
                <a:spcPts val="2400"/>
              </a:lnSpc>
              <a:spcBef>
                <a:spcPts val="0"/>
              </a:spcBef>
              <a:spcAft>
                <a:spcPts val="600"/>
              </a:spcAft>
              <a:buFont typeface="Lucida Grande"/>
              <a:buChar char="–"/>
              <a:defRPr sz="2100" baseline="0">
                <a:solidFill>
                  <a:schemeClr val="tx1">
                    <a:lumMod val="75000"/>
                    <a:lumOff val="25000"/>
                  </a:schemeClr>
                </a:solidFill>
                <a:latin typeface="Arial"/>
              </a:defRPr>
            </a:lvl4pPr>
            <a:lvl5pPr marL="1076325" indent="-273050">
              <a:lnSpc>
                <a:spcPts val="2400"/>
              </a:lnSpc>
              <a:spcBef>
                <a:spcPts val="0"/>
              </a:spcBef>
              <a:spcAft>
                <a:spcPts val="600"/>
              </a:spcAft>
              <a:defRPr sz="2100" baseline="0">
                <a:solidFill>
                  <a:schemeClr val="tx1">
                    <a:lumMod val="75000"/>
                    <a:lumOff val="25000"/>
                  </a:schemeClr>
                </a:solidFill>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86570095"/>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ealBg - Lg Pic Quote Top">
    <p:spTree>
      <p:nvGrpSpPr>
        <p:cNvPr id="1" name=""/>
        <p:cNvGrpSpPr/>
        <p:nvPr/>
      </p:nvGrpSpPr>
      <p:grpSpPr>
        <a:xfrm>
          <a:off x="0" y="0"/>
          <a:ext cx="0" cy="0"/>
          <a:chOff x="0" y="0"/>
          <a:chExt cx="0" cy="0"/>
        </a:xfrm>
      </p:grpSpPr>
      <p:sp>
        <p:nvSpPr>
          <p:cNvPr id="6" name="Rectangle 5"/>
          <p:cNvSpPr/>
          <p:nvPr userDrawn="1"/>
        </p:nvSpPr>
        <p:spPr>
          <a:xfrm>
            <a:off x="-1" y="0"/>
            <a:ext cx="9144001" cy="6858000"/>
          </a:xfrm>
          <a:prstGeom prst="rect">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5" name="Picture Placeholder 4"/>
          <p:cNvSpPr>
            <a:spLocks noGrp="1"/>
          </p:cNvSpPr>
          <p:nvPr>
            <p:ph type="pic" sz="quarter" idx="10"/>
          </p:nvPr>
        </p:nvSpPr>
        <p:spPr>
          <a:xfrm>
            <a:off x="0" y="0"/>
            <a:ext cx="9144000" cy="6858000"/>
          </a:xfrm>
          <a:prstGeom prst="rect">
            <a:avLst/>
          </a:prstGeom>
          <a:noFill/>
        </p:spPr>
        <p:txBody>
          <a:bodyPr vert="horz"/>
          <a:lstStyle/>
          <a:p>
            <a:endParaRPr lang="en-US" dirty="0"/>
          </a:p>
        </p:txBody>
      </p:sp>
      <p:sp>
        <p:nvSpPr>
          <p:cNvPr id="7" name="Title 1"/>
          <p:cNvSpPr>
            <a:spLocks noGrp="1"/>
          </p:cNvSpPr>
          <p:nvPr>
            <p:ph type="ctrTitle"/>
          </p:nvPr>
        </p:nvSpPr>
        <p:spPr>
          <a:xfrm>
            <a:off x="217488" y="236538"/>
            <a:ext cx="7883079" cy="3717033"/>
          </a:xfrm>
          <a:prstGeom prst="rect">
            <a:avLst/>
          </a:prstGeom>
        </p:spPr>
        <p:txBody>
          <a:bodyPr lIns="0" tIns="0" rIns="0" bIns="0" anchor="t"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245749409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eal Bg - Lg Pic Quote Bottom">
    <p:spTree>
      <p:nvGrpSpPr>
        <p:cNvPr id="1" name=""/>
        <p:cNvGrpSpPr/>
        <p:nvPr/>
      </p:nvGrpSpPr>
      <p:grpSpPr>
        <a:xfrm>
          <a:off x="0" y="0"/>
          <a:ext cx="0" cy="0"/>
          <a:chOff x="0" y="0"/>
          <a:chExt cx="0" cy="0"/>
        </a:xfrm>
      </p:grpSpPr>
      <p:sp>
        <p:nvSpPr>
          <p:cNvPr id="6" name="Rectangle 5"/>
          <p:cNvSpPr/>
          <p:nvPr userDrawn="1"/>
        </p:nvSpPr>
        <p:spPr>
          <a:xfrm>
            <a:off x="-1" y="0"/>
            <a:ext cx="9144001" cy="6858000"/>
          </a:xfrm>
          <a:prstGeom prst="rect">
            <a:avLst/>
          </a:prstGeom>
          <a:solidFill>
            <a:srgbClr val="0093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EDD00"/>
              </a:solidFill>
            </a:endParaRPr>
          </a:p>
        </p:txBody>
      </p:sp>
      <p:sp>
        <p:nvSpPr>
          <p:cNvPr id="5" name="Picture Placeholder 4"/>
          <p:cNvSpPr>
            <a:spLocks noGrp="1"/>
          </p:cNvSpPr>
          <p:nvPr>
            <p:ph type="pic" sz="quarter" idx="10"/>
          </p:nvPr>
        </p:nvSpPr>
        <p:spPr>
          <a:xfrm>
            <a:off x="-1" y="0"/>
            <a:ext cx="9144001" cy="6858000"/>
          </a:xfrm>
          <a:prstGeom prst="rect">
            <a:avLst/>
          </a:prstGeom>
          <a:noFill/>
        </p:spPr>
        <p:txBody>
          <a:bodyPr vert="horz"/>
          <a:lstStyle/>
          <a:p>
            <a:endParaRPr lang="en-US" dirty="0"/>
          </a:p>
        </p:txBody>
      </p:sp>
      <p:sp>
        <p:nvSpPr>
          <p:cNvPr id="7" name="Title 1"/>
          <p:cNvSpPr>
            <a:spLocks noGrp="1"/>
          </p:cNvSpPr>
          <p:nvPr>
            <p:ph type="ctrTitle"/>
          </p:nvPr>
        </p:nvSpPr>
        <p:spPr>
          <a:xfrm>
            <a:off x="217488" y="236538"/>
            <a:ext cx="7883079" cy="6432822"/>
          </a:xfrm>
          <a:prstGeom prst="rect">
            <a:avLst/>
          </a:prstGeom>
        </p:spPr>
        <p:txBody>
          <a:bodyPr lIns="0" tIns="0" rIns="0" bIns="0" anchor="b" anchorCtr="0">
            <a:noAutofit/>
          </a:bodyPr>
          <a:lstStyle>
            <a:lvl1pPr algn="l">
              <a:lnSpc>
                <a:spcPts val="7200"/>
              </a:lnSpc>
              <a:defRPr sz="8400" spc="-130">
                <a:solidFill>
                  <a:schemeClr val="bg1"/>
                </a:solidFill>
              </a:defRPr>
            </a:lvl1pPr>
          </a:lstStyle>
          <a:p>
            <a:r>
              <a:rPr lang="en-CA" dirty="0" smtClean="0"/>
              <a:t>Click to edit Master title style</a:t>
            </a:r>
            <a:endParaRPr lang="en-US" dirty="0"/>
          </a:p>
        </p:txBody>
      </p:sp>
    </p:spTree>
    <p:extLst>
      <p:ext uri="{BB962C8B-B14F-4D97-AF65-F5344CB8AC3E}">
        <p14:creationId xmlns:p14="http://schemas.microsoft.com/office/powerpoint/2010/main" val="67911222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PurpleSection - pic">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832A7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EDD00"/>
              </a:solidFill>
            </a:endParaRPr>
          </a:p>
        </p:txBody>
      </p:sp>
      <p:sp>
        <p:nvSpPr>
          <p:cNvPr id="8" name="Title 1"/>
          <p:cNvSpPr>
            <a:spLocks noGrp="1"/>
          </p:cNvSpPr>
          <p:nvPr>
            <p:ph type="ctrTitle"/>
          </p:nvPr>
        </p:nvSpPr>
        <p:spPr>
          <a:xfrm>
            <a:off x="217488" y="236538"/>
            <a:ext cx="5158661" cy="6735787"/>
          </a:xfrm>
          <a:prstGeom prst="rect">
            <a:avLst/>
          </a:prstGeom>
        </p:spPr>
        <p:txBody>
          <a:bodyPr lIns="0" tIns="0" rIns="0" bIns="0" anchor="t" anchorCtr="0">
            <a:noAutofit/>
          </a:bodyPr>
          <a:lstStyle>
            <a:lvl1pPr algn="l">
              <a:lnSpc>
                <a:spcPts val="6000"/>
              </a:lnSpc>
              <a:defRPr sz="7200" spc="-130">
                <a:solidFill>
                  <a:srgbClr val="FFFFFF"/>
                </a:solidFill>
              </a:defRPr>
            </a:lvl1pPr>
          </a:lstStyle>
          <a:p>
            <a:r>
              <a:rPr lang="en-CA" dirty="0" smtClean="0"/>
              <a:t>Click to edit Master title style</a:t>
            </a:r>
            <a:endParaRPr lang="en-US" dirty="0"/>
          </a:p>
        </p:txBody>
      </p:sp>
      <p:sp>
        <p:nvSpPr>
          <p:cNvPr id="16" name="Picture Placeholder 2"/>
          <p:cNvSpPr>
            <a:spLocks noGrp="1"/>
          </p:cNvSpPr>
          <p:nvPr>
            <p:ph type="pic" sz="quarter" idx="12"/>
          </p:nvPr>
        </p:nvSpPr>
        <p:spPr>
          <a:xfrm>
            <a:off x="5435600" y="-99393"/>
            <a:ext cx="3708400" cy="7071717"/>
          </a:xfrm>
          <a:prstGeom prst="rect">
            <a:avLst/>
          </a:prstGeom>
        </p:spPr>
        <p:txBody>
          <a:bodyPr vert="horz"/>
          <a:lstStyle/>
          <a:p>
            <a:endParaRPr lang="en-US"/>
          </a:p>
        </p:txBody>
      </p:sp>
    </p:spTree>
    <p:extLst>
      <p:ext uri="{BB962C8B-B14F-4D97-AF65-F5344CB8AC3E}">
        <p14:creationId xmlns:p14="http://schemas.microsoft.com/office/powerpoint/2010/main" val="336203356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28" Type="http://schemas.openxmlformats.org/officeDocument/2006/relationships/slideLayout" Target="../slideLayouts/slideLayout128.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18" Type="http://schemas.openxmlformats.org/officeDocument/2006/relationships/slideLayout" Target="../slideLayouts/slideLayout118.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124" Type="http://schemas.openxmlformats.org/officeDocument/2006/relationships/slideLayout" Target="../slideLayouts/slideLayout124.xml"/><Relationship Id="rId129" Type="http://schemas.openxmlformats.org/officeDocument/2006/relationships/slideLayout" Target="../slideLayouts/slideLayout129.xml"/><Relationship Id="rId54" Type="http://schemas.openxmlformats.org/officeDocument/2006/relationships/slideLayout" Target="../slideLayouts/slideLayout54.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119" Type="http://schemas.openxmlformats.org/officeDocument/2006/relationships/slideLayout" Target="../slideLayouts/slideLayout119.xml"/><Relationship Id="rId44" Type="http://schemas.openxmlformats.org/officeDocument/2006/relationships/slideLayout" Target="../slideLayouts/slideLayout44.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130" Type="http://schemas.openxmlformats.org/officeDocument/2006/relationships/slideLayout" Target="../slideLayouts/slideLayout130.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120" Type="http://schemas.openxmlformats.org/officeDocument/2006/relationships/slideLayout" Target="../slideLayouts/slideLayout120.xml"/><Relationship Id="rId125" Type="http://schemas.openxmlformats.org/officeDocument/2006/relationships/slideLayout" Target="../slideLayouts/slideLayout125.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15" Type="http://schemas.openxmlformats.org/officeDocument/2006/relationships/slideLayout" Target="../slideLayouts/slideLayout115.xml"/><Relationship Id="rId131" Type="http://schemas.openxmlformats.org/officeDocument/2006/relationships/slideLayout" Target="../slideLayouts/slideLayout131.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116" Type="http://schemas.openxmlformats.org/officeDocument/2006/relationships/slideLayout" Target="../slideLayouts/slideLayout11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32" Type="http://schemas.openxmlformats.org/officeDocument/2006/relationships/theme" Target="../theme/theme1.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3" r:id="rId1"/>
    <p:sldLayoutId id="2147483659" r:id="rId2"/>
    <p:sldLayoutId id="2147483720" r:id="rId3"/>
    <p:sldLayoutId id="2147483719" r:id="rId4"/>
    <p:sldLayoutId id="2147483729" r:id="rId5"/>
    <p:sldLayoutId id="2147483730" r:id="rId6"/>
    <p:sldLayoutId id="2147483731" r:id="rId7"/>
    <p:sldLayoutId id="2147483722" r:id="rId8"/>
    <p:sldLayoutId id="2147483732" r:id="rId9"/>
    <p:sldLayoutId id="2147483723" r:id="rId10"/>
    <p:sldLayoutId id="2147483726" r:id="rId11"/>
    <p:sldLayoutId id="2147483727" r:id="rId12"/>
    <p:sldLayoutId id="2147483733" r:id="rId13"/>
    <p:sldLayoutId id="2147483728" r:id="rId14"/>
    <p:sldLayoutId id="2147483724" r:id="rId15"/>
    <p:sldLayoutId id="2147483725" r:id="rId16"/>
    <p:sldLayoutId id="2147483734" r:id="rId17"/>
    <p:sldLayoutId id="2147483735" r:id="rId18"/>
    <p:sldLayoutId id="2147483736" r:id="rId19"/>
    <p:sldLayoutId id="2147483737" r:id="rId20"/>
    <p:sldLayoutId id="2147483738" r:id="rId21"/>
    <p:sldLayoutId id="2147483739" r:id="rId22"/>
    <p:sldLayoutId id="2147483740" r:id="rId23"/>
    <p:sldLayoutId id="2147483741" r:id="rId24"/>
    <p:sldLayoutId id="2147483742" r:id="rId25"/>
    <p:sldLayoutId id="2147483743" r:id="rId26"/>
    <p:sldLayoutId id="2147483779" r:id="rId27"/>
    <p:sldLayoutId id="2147483744" r:id="rId28"/>
    <p:sldLayoutId id="2147483745" r:id="rId29"/>
    <p:sldLayoutId id="2147483746" r:id="rId30"/>
    <p:sldLayoutId id="2147483747" r:id="rId31"/>
    <p:sldLayoutId id="2147483748" r:id="rId32"/>
    <p:sldLayoutId id="2147483749" r:id="rId33"/>
    <p:sldLayoutId id="2147483750" r:id="rId34"/>
    <p:sldLayoutId id="2147483751" r:id="rId35"/>
    <p:sldLayoutId id="2147483752" r:id="rId36"/>
    <p:sldLayoutId id="2147483753" r:id="rId37"/>
    <p:sldLayoutId id="2147483754" r:id="rId38"/>
    <p:sldLayoutId id="2147483755" r:id="rId39"/>
    <p:sldLayoutId id="2147483756" r:id="rId40"/>
    <p:sldLayoutId id="2147483757" r:id="rId41"/>
    <p:sldLayoutId id="2147483758" r:id="rId42"/>
    <p:sldLayoutId id="2147483780" r:id="rId43"/>
    <p:sldLayoutId id="2147483759" r:id="rId44"/>
    <p:sldLayoutId id="2147483760" r:id="rId45"/>
    <p:sldLayoutId id="2147483761" r:id="rId46"/>
    <p:sldLayoutId id="2147483762" r:id="rId47"/>
    <p:sldLayoutId id="2147483763" r:id="rId48"/>
    <p:sldLayoutId id="2147483764" r:id="rId49"/>
    <p:sldLayoutId id="2147483765" r:id="rId50"/>
    <p:sldLayoutId id="2147483766" r:id="rId51"/>
    <p:sldLayoutId id="2147483767" r:id="rId52"/>
    <p:sldLayoutId id="2147483768" r:id="rId53"/>
    <p:sldLayoutId id="2147483769" r:id="rId54"/>
    <p:sldLayoutId id="2147483770" r:id="rId55"/>
    <p:sldLayoutId id="2147483771" r:id="rId56"/>
    <p:sldLayoutId id="2147483772" r:id="rId57"/>
    <p:sldLayoutId id="2147483773" r:id="rId58"/>
    <p:sldLayoutId id="2147483781" r:id="rId59"/>
    <p:sldLayoutId id="2147483774" r:id="rId60"/>
    <p:sldLayoutId id="2147483775" r:id="rId61"/>
    <p:sldLayoutId id="2147483776" r:id="rId62"/>
    <p:sldLayoutId id="2147483777" r:id="rId63"/>
    <p:sldLayoutId id="2147483778" r:id="rId64"/>
    <p:sldLayoutId id="2147483782" r:id="rId65"/>
    <p:sldLayoutId id="2147483783" r:id="rId66"/>
    <p:sldLayoutId id="2147483784" r:id="rId67"/>
    <p:sldLayoutId id="2147483785" r:id="rId68"/>
    <p:sldLayoutId id="2147483786" r:id="rId69"/>
    <p:sldLayoutId id="2147483787" r:id="rId70"/>
    <p:sldLayoutId id="2147483788" r:id="rId71"/>
    <p:sldLayoutId id="2147483789" r:id="rId72"/>
    <p:sldLayoutId id="2147483790" r:id="rId73"/>
    <p:sldLayoutId id="2147483791" r:id="rId74"/>
    <p:sldLayoutId id="2147483792" r:id="rId75"/>
    <p:sldLayoutId id="2147483793" r:id="rId76"/>
    <p:sldLayoutId id="2147483794" r:id="rId77"/>
    <p:sldLayoutId id="2147483795" r:id="rId78"/>
    <p:sldLayoutId id="2147483796" r:id="rId79"/>
    <p:sldLayoutId id="2147483797" r:id="rId80"/>
    <p:sldLayoutId id="2147483708" r:id="rId81"/>
    <p:sldLayoutId id="2147483715" r:id="rId82"/>
    <p:sldLayoutId id="2147483798" r:id="rId83"/>
    <p:sldLayoutId id="2147483799" r:id="rId84"/>
    <p:sldLayoutId id="2147483800" r:id="rId85"/>
    <p:sldLayoutId id="2147483801" r:id="rId86"/>
    <p:sldLayoutId id="2147483802" r:id="rId87"/>
    <p:sldLayoutId id="2147483803" r:id="rId88"/>
    <p:sldLayoutId id="2147483804" r:id="rId89"/>
    <p:sldLayoutId id="2147483805" r:id="rId90"/>
    <p:sldLayoutId id="2147483806" r:id="rId91"/>
    <p:sldLayoutId id="2147483807" r:id="rId92"/>
    <p:sldLayoutId id="2147483808" r:id="rId93"/>
    <p:sldLayoutId id="2147483809" r:id="rId94"/>
    <p:sldLayoutId id="2147483810" r:id="rId95"/>
    <p:sldLayoutId id="2147483811" r:id="rId96"/>
    <p:sldLayoutId id="2147483812" r:id="rId97"/>
    <p:sldLayoutId id="2147483813" r:id="rId98"/>
    <p:sldLayoutId id="2147483814" r:id="rId99"/>
    <p:sldLayoutId id="2147483815" r:id="rId100"/>
    <p:sldLayoutId id="2147483816" r:id="rId101"/>
    <p:sldLayoutId id="2147483817" r:id="rId102"/>
    <p:sldLayoutId id="2147483818" r:id="rId103"/>
    <p:sldLayoutId id="2147483819" r:id="rId104"/>
    <p:sldLayoutId id="2147483820" r:id="rId105"/>
    <p:sldLayoutId id="2147483821" r:id="rId106"/>
    <p:sldLayoutId id="2147483822" r:id="rId107"/>
    <p:sldLayoutId id="2147483823" r:id="rId108"/>
    <p:sldLayoutId id="2147483824" r:id="rId109"/>
    <p:sldLayoutId id="2147483825" r:id="rId110"/>
    <p:sldLayoutId id="2147483826" r:id="rId111"/>
    <p:sldLayoutId id="2147483827" r:id="rId112"/>
    <p:sldLayoutId id="2147483828" r:id="rId113"/>
    <p:sldLayoutId id="2147483829" r:id="rId114"/>
    <p:sldLayoutId id="2147483830" r:id="rId115"/>
    <p:sldLayoutId id="2147483831" r:id="rId116"/>
    <p:sldLayoutId id="2147483832" r:id="rId117"/>
    <p:sldLayoutId id="2147483833" r:id="rId118"/>
    <p:sldLayoutId id="2147483834" r:id="rId119"/>
    <p:sldLayoutId id="2147483835" r:id="rId120"/>
    <p:sldLayoutId id="2147483836" r:id="rId121"/>
    <p:sldLayoutId id="2147483837" r:id="rId122"/>
    <p:sldLayoutId id="2147483838" r:id="rId123"/>
    <p:sldLayoutId id="2147483839" r:id="rId124"/>
    <p:sldLayoutId id="2147483840" r:id="rId125"/>
    <p:sldLayoutId id="2147483841" r:id="rId126"/>
    <p:sldLayoutId id="2147483842" r:id="rId127"/>
    <p:sldLayoutId id="2147483843" r:id="rId128"/>
    <p:sldLayoutId id="2147483844" r:id="rId129"/>
    <p:sldLayoutId id="2147483845" r:id="rId130"/>
    <p:sldLayoutId id="2147483846" r:id="rId131"/>
  </p:sldLayoutIdLst>
  <p:timing>
    <p:tnLst>
      <p:par>
        <p:cTn id="1" dur="indefinite" restart="never" nodeType="tmRoot"/>
      </p:par>
    </p:tnLst>
  </p:timing>
  <p:txStyles>
    <p:titleStyle>
      <a:lvl1pPr algn="l" defTabSz="457200" rtl="0" eaLnBrk="1" latinLnBrk="0" hangingPunct="1">
        <a:spcBef>
          <a:spcPct val="0"/>
        </a:spcBef>
        <a:buNone/>
        <a:defRPr sz="36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2" Type="http://schemas.openxmlformats.org/officeDocument/2006/relationships/hyperlink" Target="http://www.mun.ca/become/graduate" TargetMode="Externa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hyperlink" Target="http://www.mun.ca/become/graduate" TargetMode="Externa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0.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101302" y="-99392"/>
            <a:ext cx="9276523" cy="6957392"/>
          </a:xfrm>
        </p:spPr>
      </p:pic>
      <p:sp>
        <p:nvSpPr>
          <p:cNvPr id="13" name="Rectangle 12"/>
          <p:cNvSpPr/>
          <p:nvPr/>
        </p:nvSpPr>
        <p:spPr>
          <a:xfrm>
            <a:off x="251520" y="-99392"/>
            <a:ext cx="5760640" cy="4536504"/>
          </a:xfrm>
          <a:prstGeom prst="rect">
            <a:avLst/>
          </a:prstGeom>
          <a:solidFill>
            <a:srgbClr val="DF75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516856" y="11651"/>
            <a:ext cx="5495304" cy="3416320"/>
          </a:xfrm>
          <a:prstGeom prst="rect">
            <a:avLst/>
          </a:prstGeom>
          <a:noFill/>
        </p:spPr>
        <p:txBody>
          <a:bodyPr wrap="square" rtlCol="0">
            <a:spAutoFit/>
          </a:bodyPr>
          <a:lstStyle/>
          <a:p>
            <a:r>
              <a:rPr lang="en-CA" sz="4400" b="1" dirty="0" smtClean="0">
                <a:solidFill>
                  <a:schemeClr val="bg1"/>
                </a:solidFill>
                <a:latin typeface="Arial" panose="020B0604020202020204" pitchFamily="34" charset="0"/>
                <a:cs typeface="Arial" panose="020B0604020202020204" pitchFamily="34" charset="0"/>
              </a:rPr>
              <a:t>Graduate programs @ MUN FEAS</a:t>
            </a:r>
            <a:endParaRPr lang="en-CA" sz="1200" dirty="0">
              <a:solidFill>
                <a:schemeClr val="bg1"/>
              </a:solidFill>
              <a:latin typeface="Arial Narrow" panose="020B0606020202030204" pitchFamily="34" charset="0"/>
              <a:cs typeface="Arial" pitchFamily="34" charset="0"/>
            </a:endParaRPr>
          </a:p>
          <a:p>
            <a:endParaRPr lang="en-CA" sz="1600" dirty="0" smtClean="0">
              <a:solidFill>
                <a:schemeClr val="bg1"/>
              </a:solidFill>
              <a:latin typeface="Arial Narrow" panose="020B0606020202030204" pitchFamily="34" charset="0"/>
              <a:cs typeface="Arial" pitchFamily="34" charset="0"/>
            </a:endParaRPr>
          </a:p>
          <a:p>
            <a:r>
              <a:rPr lang="en-CA" sz="1600" dirty="0" smtClean="0">
                <a:solidFill>
                  <a:schemeClr val="bg1"/>
                </a:solidFill>
                <a:latin typeface="Arial Narrow" panose="020B0606020202030204" pitchFamily="34" charset="0"/>
                <a:cs typeface="Arial" pitchFamily="34" charset="0"/>
              </a:rPr>
              <a:t>Leonard M. Lye, PhD, PEng, FCSCE, FEC, FCAE, FEIC</a:t>
            </a:r>
            <a:endParaRPr lang="en-CA" sz="1600" dirty="0">
              <a:solidFill>
                <a:schemeClr val="bg1"/>
              </a:solidFill>
              <a:latin typeface="Arial Narrow" panose="020B0606020202030204" pitchFamily="34" charset="0"/>
              <a:cs typeface="Arial" pitchFamily="34" charset="0"/>
            </a:endParaRPr>
          </a:p>
          <a:p>
            <a:r>
              <a:rPr lang="en-CA" sz="1600" dirty="0" smtClean="0">
                <a:solidFill>
                  <a:schemeClr val="bg1"/>
                </a:solidFill>
                <a:latin typeface="Arial Narrow" panose="020B0606020202030204" pitchFamily="34" charset="0"/>
                <a:cs typeface="Arial" pitchFamily="34" charset="0"/>
              </a:rPr>
              <a:t>Associate Dean (Graduate Studies), FEAS</a:t>
            </a:r>
          </a:p>
          <a:p>
            <a:endParaRPr lang="en-CA" sz="1600" dirty="0">
              <a:solidFill>
                <a:schemeClr val="bg1"/>
              </a:solidFill>
              <a:latin typeface="Arial Narrow" panose="020B0606020202030204" pitchFamily="34" charset="0"/>
              <a:cs typeface="Arial" pitchFamily="34" charset="0"/>
            </a:endParaRPr>
          </a:p>
          <a:p>
            <a:endParaRPr lang="en-CA" sz="1600" dirty="0" smtClean="0">
              <a:solidFill>
                <a:schemeClr val="bg1"/>
              </a:solidFill>
              <a:latin typeface="Arial Narrow" panose="020B0606020202030204" pitchFamily="34" charset="0"/>
              <a:cs typeface="Arial" pitchFamily="34" charset="0"/>
            </a:endParaRPr>
          </a:p>
          <a:p>
            <a:endParaRPr lang="en-CA" sz="1600" dirty="0">
              <a:solidFill>
                <a:schemeClr val="bg1"/>
              </a:solidFill>
              <a:latin typeface="Arial Narrow" panose="020B0606020202030204" pitchFamily="34" charset="0"/>
              <a:cs typeface="Arial" pitchFamily="34" charset="0"/>
            </a:endParaRPr>
          </a:p>
          <a:p>
            <a:endParaRPr lang="en-CA" sz="1600" dirty="0" smtClean="0">
              <a:solidFill>
                <a:schemeClr val="bg1"/>
              </a:solidFill>
              <a:latin typeface="Arial Narrow" panose="020B0606020202030204" pitchFamily="34" charset="0"/>
              <a:cs typeface="Arial" pitchFamily="34" charset="0"/>
            </a:endParaRPr>
          </a:p>
          <a:p>
            <a:endParaRPr lang="en-CA" sz="1600" dirty="0">
              <a:solidFill>
                <a:schemeClr val="bg1"/>
              </a:solidFill>
              <a:latin typeface="Arial Narrow" panose="020B0606020202030204" pitchFamily="34" charset="0"/>
              <a:cs typeface="Arial" pitchFamily="34" charset="0"/>
            </a:endParaRPr>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01240" y="308479"/>
            <a:ext cx="1050269" cy="62441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Graduate</a:t>
            </a:r>
            <a:br>
              <a:rPr lang="en-US" dirty="0" smtClean="0"/>
            </a:br>
            <a:r>
              <a:rPr lang="en-US" dirty="0" smtClean="0"/>
              <a:t>tuition </a:t>
            </a:r>
            <a:br>
              <a:rPr lang="en-US" dirty="0" smtClean="0"/>
            </a:br>
            <a:r>
              <a:rPr lang="en-US" sz="1800" dirty="0" smtClean="0"/>
              <a:t>(2017-2018 academic year)</a:t>
            </a:r>
            <a:endParaRPr lang="en-US" sz="1800" dirty="0"/>
          </a:p>
        </p:txBody>
      </p:sp>
      <p:sp>
        <p:nvSpPr>
          <p:cNvPr id="3" name="Content Placeholder 2"/>
          <p:cNvSpPr>
            <a:spLocks noGrp="1"/>
          </p:cNvSpPr>
          <p:nvPr>
            <p:ph sz="quarter" idx="21"/>
          </p:nvPr>
        </p:nvSpPr>
        <p:spPr/>
        <p:txBody>
          <a:bodyPr/>
          <a:lstStyle/>
          <a:p>
            <a:pPr marL="342900" lvl="0" indent="-342900">
              <a:lnSpc>
                <a:spcPts val="4000"/>
              </a:lnSpc>
              <a:buFont typeface="Arial"/>
              <a:buChar char="•"/>
            </a:pPr>
            <a:r>
              <a:rPr lang="en-US" dirty="0" smtClean="0"/>
              <a:t>Canadian master’s students</a:t>
            </a:r>
            <a:br>
              <a:rPr lang="en-US" dirty="0" smtClean="0"/>
            </a:br>
            <a:r>
              <a:rPr lang="en-US" dirty="0" smtClean="0"/>
              <a:t>pay </a:t>
            </a:r>
            <a:r>
              <a:rPr lang="en-US" sz="4000" dirty="0" smtClean="0">
                <a:solidFill>
                  <a:srgbClr val="DF752D"/>
                </a:solidFill>
              </a:rPr>
              <a:t>$3,717 </a:t>
            </a:r>
            <a:r>
              <a:rPr lang="en-US" dirty="0" smtClean="0"/>
              <a:t>per year</a:t>
            </a:r>
            <a:endParaRPr lang="en-US" dirty="0" smtClean="0">
              <a:solidFill>
                <a:srgbClr val="DF752D"/>
              </a:solidFill>
            </a:endParaRPr>
          </a:p>
          <a:p>
            <a:pPr marL="342900" lvl="0" indent="-342900">
              <a:lnSpc>
                <a:spcPts val="4000"/>
              </a:lnSpc>
              <a:buFont typeface="Arial"/>
              <a:buChar char="•"/>
            </a:pPr>
            <a:r>
              <a:rPr lang="en-US" dirty="0" smtClean="0"/>
              <a:t>International master’s students pay </a:t>
            </a:r>
            <a:r>
              <a:rPr lang="en-US" sz="4000" dirty="0" smtClean="0">
                <a:solidFill>
                  <a:srgbClr val="DF752D"/>
                </a:solidFill>
              </a:rPr>
              <a:t>$4,833 </a:t>
            </a:r>
            <a:r>
              <a:rPr lang="en-US" dirty="0"/>
              <a:t>per year</a:t>
            </a:r>
            <a:endParaRPr lang="en-US" dirty="0">
              <a:solidFill>
                <a:srgbClr val="DF752D"/>
              </a:solidFill>
            </a:endParaRPr>
          </a:p>
          <a:p>
            <a:pPr marL="342900" lvl="0" indent="-342900">
              <a:lnSpc>
                <a:spcPts val="4000"/>
              </a:lnSpc>
              <a:buFont typeface="Arial"/>
              <a:buChar char="•"/>
            </a:pPr>
            <a:r>
              <a:rPr lang="en-US" dirty="0" smtClean="0"/>
              <a:t>Canadian doctoral students</a:t>
            </a:r>
            <a:br>
              <a:rPr lang="en-US" dirty="0" smtClean="0"/>
            </a:br>
            <a:r>
              <a:rPr lang="en-US" dirty="0" smtClean="0"/>
              <a:t>pay </a:t>
            </a:r>
            <a:r>
              <a:rPr lang="en-US" sz="4000" dirty="0" smtClean="0">
                <a:solidFill>
                  <a:srgbClr val="DF752D"/>
                </a:solidFill>
              </a:rPr>
              <a:t>$3,462 </a:t>
            </a:r>
            <a:r>
              <a:rPr lang="en-US" dirty="0"/>
              <a:t>per year</a:t>
            </a:r>
            <a:endParaRPr lang="en-US" dirty="0">
              <a:solidFill>
                <a:srgbClr val="DF752D"/>
              </a:solidFill>
            </a:endParaRPr>
          </a:p>
          <a:p>
            <a:pPr marL="342900" lvl="0" indent="-342900">
              <a:lnSpc>
                <a:spcPts val="4000"/>
              </a:lnSpc>
              <a:buFont typeface="Arial"/>
              <a:buChar char="•"/>
            </a:pPr>
            <a:r>
              <a:rPr lang="en-US" dirty="0" smtClean="0"/>
              <a:t>International doctoral students pay </a:t>
            </a:r>
            <a:r>
              <a:rPr lang="en-US" sz="4000" dirty="0" smtClean="0">
                <a:solidFill>
                  <a:srgbClr val="DF752D"/>
                </a:solidFill>
              </a:rPr>
              <a:t>$4,497 </a:t>
            </a:r>
            <a:r>
              <a:rPr lang="en-US" dirty="0"/>
              <a:t>per year</a:t>
            </a:r>
            <a:endParaRPr lang="en-US" dirty="0" smtClean="0"/>
          </a:p>
        </p:txBody>
      </p:sp>
      <p:sp>
        <p:nvSpPr>
          <p:cNvPr id="4" name="TextBox 3"/>
          <p:cNvSpPr txBox="1"/>
          <p:nvPr/>
        </p:nvSpPr>
        <p:spPr>
          <a:xfrm>
            <a:off x="4103688" y="5517232"/>
            <a:ext cx="4887388" cy="923330"/>
          </a:xfrm>
          <a:prstGeom prst="rect">
            <a:avLst/>
          </a:prstGeom>
          <a:noFill/>
        </p:spPr>
        <p:txBody>
          <a:bodyPr wrap="square" rtlCol="0">
            <a:spAutoFit/>
          </a:bodyPr>
          <a:lstStyle/>
          <a:p>
            <a:r>
              <a:rPr lang="en-US" dirty="0" smtClean="0"/>
              <a:t>Note:</a:t>
            </a:r>
            <a:endParaRPr lang="en-US" dirty="0"/>
          </a:p>
          <a:p>
            <a:r>
              <a:rPr lang="en-US" dirty="0" smtClean="0"/>
              <a:t>Course-based Grad Diploma/Masters programs have a different fee structure. </a:t>
            </a:r>
            <a:endParaRPr lang="en-US" dirty="0"/>
          </a:p>
        </p:txBody>
      </p:sp>
    </p:spTree>
    <p:extLst>
      <p:ext uri="{BB962C8B-B14F-4D97-AF65-F5344CB8AC3E}">
        <p14:creationId xmlns:p14="http://schemas.microsoft.com/office/powerpoint/2010/main" val="7454685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ctrTitle"/>
          </p:nvPr>
        </p:nvSpPr>
        <p:spPr/>
        <p:txBody>
          <a:bodyPr/>
          <a:lstStyle/>
          <a:p>
            <a:r>
              <a:rPr lang="en-US" smtClean="0"/>
              <a:t>Diversity</a:t>
            </a:r>
            <a:endParaRPr lang="en-US" dirty="0"/>
          </a:p>
        </p:txBody>
      </p:sp>
      <p:sp>
        <p:nvSpPr>
          <p:cNvPr id="4" name="Picture Placeholder 3"/>
          <p:cNvSpPr>
            <a:spLocks noGrp="1"/>
          </p:cNvSpPr>
          <p:nvPr>
            <p:ph type="pic" sz="quarter" idx="12"/>
          </p:nvPr>
        </p:nvSpPr>
        <p:spPr/>
      </p:sp>
      <p:sp>
        <p:nvSpPr>
          <p:cNvPr id="19" name="Content Placeholder 18"/>
          <p:cNvSpPr>
            <a:spLocks noGrp="1"/>
          </p:cNvSpPr>
          <p:nvPr>
            <p:ph sz="quarter" idx="21"/>
          </p:nvPr>
        </p:nvSpPr>
        <p:spPr>
          <a:xfrm>
            <a:off x="217487" y="3284984"/>
            <a:ext cx="5158661" cy="3168352"/>
          </a:xfrm>
        </p:spPr>
        <p:txBody>
          <a:bodyPr/>
          <a:lstStyle/>
          <a:p>
            <a:pPr marL="342900" lvl="0" indent="-342900">
              <a:buFont typeface="Arial"/>
              <a:buChar char="•"/>
            </a:pPr>
            <a:r>
              <a:rPr lang="en-US" b="0" dirty="0" smtClean="0"/>
              <a:t>About </a:t>
            </a:r>
            <a:r>
              <a:rPr lang="en-US" dirty="0" smtClean="0"/>
              <a:t>3,800 </a:t>
            </a:r>
            <a:r>
              <a:rPr lang="en-US" b="0" dirty="0" smtClean="0"/>
              <a:t>graduate students</a:t>
            </a:r>
            <a:r>
              <a:rPr lang="en-US" dirty="0" smtClean="0"/>
              <a:t/>
            </a:r>
            <a:br>
              <a:rPr lang="en-US" dirty="0" smtClean="0"/>
            </a:br>
            <a:r>
              <a:rPr lang="en-US" b="0" dirty="0" smtClean="0"/>
              <a:t>attend Memorial University</a:t>
            </a:r>
          </a:p>
          <a:p>
            <a:pPr marL="342900" lvl="0" indent="-342900">
              <a:buFont typeface="Arial"/>
              <a:buChar char="•"/>
            </a:pPr>
            <a:r>
              <a:rPr lang="en-US" b="0" dirty="0" smtClean="0"/>
              <a:t>Almost </a:t>
            </a:r>
            <a:r>
              <a:rPr lang="en-US" dirty="0" smtClean="0"/>
              <a:t>1/3</a:t>
            </a:r>
            <a:r>
              <a:rPr lang="en-US" b="0" dirty="0" smtClean="0"/>
              <a:t> come from countries </a:t>
            </a:r>
            <a:br>
              <a:rPr lang="en-US" b="0" dirty="0" smtClean="0"/>
            </a:br>
            <a:r>
              <a:rPr lang="en-US" b="0" dirty="0" smtClean="0"/>
              <a:t>outside of Canada</a:t>
            </a:r>
          </a:p>
          <a:p>
            <a:pPr marL="342900" lvl="0" indent="-342900">
              <a:buFont typeface="Arial"/>
              <a:buChar char="•"/>
            </a:pPr>
            <a:r>
              <a:rPr lang="en-US" b="0" dirty="0" smtClean="0"/>
              <a:t>Over</a:t>
            </a:r>
            <a:r>
              <a:rPr lang="en-US" dirty="0" smtClean="0"/>
              <a:t> 70 </a:t>
            </a:r>
            <a:r>
              <a:rPr lang="en-US" b="0" dirty="0" smtClean="0"/>
              <a:t>different countries</a:t>
            </a:r>
          </a:p>
          <a:p>
            <a:pPr marL="342900" lvl="0" indent="-342900">
              <a:buFont typeface="Arial"/>
              <a:buChar char="•"/>
            </a:pPr>
            <a:endParaRPr lang="en-US" b="0" dirty="0"/>
          </a:p>
          <a:p>
            <a:pPr marL="342900" lvl="0" indent="-342900">
              <a:buFont typeface="Arial"/>
              <a:buChar char="•"/>
            </a:pPr>
            <a:r>
              <a:rPr lang="en-US" b="0" dirty="0" smtClean="0"/>
              <a:t>** 75% of graduate students in engineering are international.</a:t>
            </a:r>
            <a:endParaRPr lang="en-US" b="0" dirty="0"/>
          </a:p>
        </p:txBody>
      </p:sp>
      <p:pic>
        <p:nvPicPr>
          <p:cNvPr id="5" name="Picture 4" descr="alumni.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435599" y="0"/>
            <a:ext cx="4038601" cy="6858000"/>
          </a:xfrm>
          <a:prstGeom prst="rect">
            <a:avLst/>
          </a:prstGeom>
        </p:spPr>
      </p:pic>
    </p:spTree>
    <p:extLst>
      <p:ext uri="{BB962C8B-B14F-4D97-AF65-F5344CB8AC3E}">
        <p14:creationId xmlns:p14="http://schemas.microsoft.com/office/powerpoint/2010/main" val="29002488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6249" y="620688"/>
            <a:ext cx="2943623" cy="5472608"/>
          </a:xfrm>
        </p:spPr>
        <p:txBody>
          <a:bodyPr/>
          <a:lstStyle/>
          <a:p>
            <a:r>
              <a:rPr lang="en-US" sz="3600" dirty="0" smtClean="0"/>
              <a:t>Requirements</a:t>
            </a:r>
            <a:endParaRPr lang="en-US" sz="3600" dirty="0"/>
          </a:p>
        </p:txBody>
      </p:sp>
      <p:sp>
        <p:nvSpPr>
          <p:cNvPr id="3" name="Content Placeholder 2"/>
          <p:cNvSpPr>
            <a:spLocks noGrp="1"/>
          </p:cNvSpPr>
          <p:nvPr>
            <p:ph sz="quarter" idx="21"/>
          </p:nvPr>
        </p:nvSpPr>
        <p:spPr/>
        <p:txBody>
          <a:bodyPr/>
          <a:lstStyle/>
          <a:p>
            <a:pPr lvl="0"/>
            <a:r>
              <a:rPr lang="en-US" b="0" dirty="0" smtClean="0"/>
              <a:t>Graduate Diploma students complete </a:t>
            </a:r>
            <a:r>
              <a:rPr lang="en-US" dirty="0" smtClean="0"/>
              <a:t>course work </a:t>
            </a:r>
            <a:r>
              <a:rPr lang="en-US" b="0" dirty="0" smtClean="0"/>
              <a:t>only</a:t>
            </a:r>
          </a:p>
          <a:p>
            <a:pPr marL="342900" lvl="0" indent="-342900">
              <a:buFont typeface="Arial"/>
              <a:buChar char="•"/>
            </a:pPr>
            <a:r>
              <a:rPr lang="en-US" sz="2000" b="0" dirty="0" smtClean="0"/>
              <a:t>Completed within </a:t>
            </a:r>
            <a:r>
              <a:rPr lang="en-US" sz="2000" dirty="0" smtClean="0"/>
              <a:t>1 year</a:t>
            </a:r>
          </a:p>
          <a:p>
            <a:pPr lvl="0"/>
            <a:endParaRPr lang="en-US" b="0" dirty="0" smtClean="0"/>
          </a:p>
          <a:p>
            <a:pPr lvl="0"/>
            <a:r>
              <a:rPr lang="en-US" b="0" dirty="0" smtClean="0"/>
              <a:t>Master’s students complete </a:t>
            </a:r>
            <a:r>
              <a:rPr lang="en-US" dirty="0" smtClean="0"/>
              <a:t>course work and a thesis</a:t>
            </a:r>
            <a:r>
              <a:rPr lang="en-US" b="0" dirty="0" smtClean="0"/>
              <a:t> or research paper</a:t>
            </a:r>
          </a:p>
          <a:p>
            <a:pPr marL="342900" lvl="0" indent="-342900">
              <a:buFont typeface="Arial"/>
              <a:buChar char="•"/>
            </a:pPr>
            <a:r>
              <a:rPr lang="en-US" sz="2000" b="0" dirty="0" smtClean="0"/>
              <a:t>Completed within </a:t>
            </a:r>
            <a:r>
              <a:rPr lang="en-US" sz="2000" b="1" dirty="0" smtClean="0"/>
              <a:t>1-2 years</a:t>
            </a:r>
            <a:r>
              <a:rPr lang="en-US" sz="2000" b="0" dirty="0" smtClean="0"/>
              <a:t>, depending on the program</a:t>
            </a:r>
          </a:p>
          <a:p>
            <a:pPr lvl="0"/>
            <a:endParaRPr lang="en-US" b="0" dirty="0" smtClean="0"/>
          </a:p>
          <a:p>
            <a:pPr lvl="0"/>
            <a:r>
              <a:rPr lang="en-US" b="0" dirty="0" smtClean="0"/>
              <a:t>PhD students take </a:t>
            </a:r>
            <a:r>
              <a:rPr lang="en-US" dirty="0" smtClean="0"/>
              <a:t>courses</a:t>
            </a:r>
            <a:r>
              <a:rPr lang="en-US" b="0" dirty="0" smtClean="0"/>
              <a:t>, complete a </a:t>
            </a:r>
            <a:r>
              <a:rPr lang="en-US" dirty="0" smtClean="0"/>
              <a:t>comprehensive exam</a:t>
            </a:r>
            <a:r>
              <a:rPr lang="en-US" b="0" dirty="0" smtClean="0"/>
              <a:t>, and write and defend </a:t>
            </a:r>
            <a:r>
              <a:rPr lang="en-US" dirty="0" smtClean="0"/>
              <a:t>a thesis</a:t>
            </a:r>
            <a:endParaRPr lang="en-US" b="0" dirty="0"/>
          </a:p>
          <a:p>
            <a:pPr marL="342900" lvl="0" indent="-342900">
              <a:buFont typeface="Arial"/>
              <a:buChar char="•"/>
            </a:pPr>
            <a:r>
              <a:rPr lang="en-US" sz="2000" b="0" dirty="0" smtClean="0"/>
              <a:t>It takes roughly </a:t>
            </a:r>
            <a:r>
              <a:rPr lang="en-US" sz="2000" b="1" dirty="0" smtClean="0"/>
              <a:t>4 – 5 years </a:t>
            </a:r>
            <a:endParaRPr lang="en-US" sz="2000" b="0" dirty="0"/>
          </a:p>
        </p:txBody>
      </p:sp>
    </p:spTree>
    <p:extLst>
      <p:ext uri="{BB962C8B-B14F-4D97-AF65-F5344CB8AC3E}">
        <p14:creationId xmlns:p14="http://schemas.microsoft.com/office/powerpoint/2010/main" val="12654411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ctrTitle"/>
          </p:nvPr>
        </p:nvSpPr>
        <p:spPr/>
        <p:txBody>
          <a:bodyPr/>
          <a:lstStyle/>
          <a:p>
            <a:r>
              <a:rPr lang="en-US" dirty="0" smtClean="0"/>
              <a:t>Financial</a:t>
            </a:r>
            <a:br>
              <a:rPr lang="en-US" dirty="0" smtClean="0"/>
            </a:br>
            <a:r>
              <a:rPr lang="en-US" dirty="0" smtClean="0"/>
              <a:t>support</a:t>
            </a:r>
            <a:endParaRPr lang="en-US" dirty="0"/>
          </a:p>
        </p:txBody>
      </p:sp>
      <p:sp>
        <p:nvSpPr>
          <p:cNvPr id="4" name="Picture Placeholder 3"/>
          <p:cNvSpPr>
            <a:spLocks noGrp="1"/>
          </p:cNvSpPr>
          <p:nvPr>
            <p:ph type="pic" sz="quarter" idx="12"/>
          </p:nvPr>
        </p:nvSpPr>
        <p:spPr/>
      </p:sp>
      <p:sp>
        <p:nvSpPr>
          <p:cNvPr id="19" name="Content Placeholder 18"/>
          <p:cNvSpPr>
            <a:spLocks noGrp="1"/>
          </p:cNvSpPr>
          <p:nvPr>
            <p:ph sz="quarter" idx="21"/>
          </p:nvPr>
        </p:nvSpPr>
        <p:spPr>
          <a:xfrm>
            <a:off x="193037" y="1844824"/>
            <a:ext cx="5183111" cy="3240360"/>
          </a:xfrm>
        </p:spPr>
        <p:txBody>
          <a:bodyPr/>
          <a:lstStyle/>
          <a:p>
            <a:pPr marL="177800" lvl="0" indent="-177800">
              <a:buSzPct val="70000"/>
              <a:buFont typeface="Arial" pitchFamily="34" charset="0"/>
              <a:buChar char="•"/>
            </a:pPr>
            <a:r>
              <a:rPr lang="en-US" b="0" dirty="0">
                <a:solidFill>
                  <a:srgbClr val="333333"/>
                </a:solidFill>
              </a:rPr>
              <a:t>Competitive funding </a:t>
            </a:r>
            <a:r>
              <a:rPr lang="en-US" b="0" dirty="0" smtClean="0">
                <a:solidFill>
                  <a:srgbClr val="333333"/>
                </a:solidFill>
              </a:rPr>
              <a:t>packages</a:t>
            </a:r>
            <a:endParaRPr lang="en-US" b="0" dirty="0">
              <a:solidFill>
                <a:srgbClr val="333333"/>
              </a:solidFill>
            </a:endParaRPr>
          </a:p>
          <a:p>
            <a:pPr marL="177800" lvl="0" indent="-177800">
              <a:buSzPct val="70000"/>
              <a:buFont typeface="Arial" pitchFamily="34" charset="0"/>
              <a:buChar char="•"/>
            </a:pPr>
            <a:r>
              <a:rPr lang="en-US" dirty="0">
                <a:solidFill>
                  <a:srgbClr val="333333"/>
                </a:solidFill>
              </a:rPr>
              <a:t>Master’s </a:t>
            </a:r>
            <a:r>
              <a:rPr lang="en-US" dirty="0" smtClean="0">
                <a:solidFill>
                  <a:srgbClr val="333333"/>
                </a:solidFill>
              </a:rPr>
              <a:t>students:</a:t>
            </a:r>
            <a:br>
              <a:rPr lang="en-US" dirty="0" smtClean="0">
                <a:solidFill>
                  <a:srgbClr val="333333"/>
                </a:solidFill>
              </a:rPr>
            </a:br>
            <a:r>
              <a:rPr lang="en-US" dirty="0" smtClean="0">
                <a:solidFill>
                  <a:srgbClr val="333333"/>
                </a:solidFill>
              </a:rPr>
              <a:t>$16,500 (min)</a:t>
            </a:r>
            <a:endParaRPr lang="en-US" dirty="0">
              <a:solidFill>
                <a:srgbClr val="333333"/>
              </a:solidFill>
            </a:endParaRPr>
          </a:p>
          <a:p>
            <a:pPr marL="177800" lvl="0" indent="-177800">
              <a:buSzPct val="70000"/>
              <a:buFont typeface="Arial" pitchFamily="34" charset="0"/>
              <a:buChar char="•"/>
            </a:pPr>
            <a:r>
              <a:rPr lang="en-US" dirty="0" smtClean="0">
                <a:solidFill>
                  <a:srgbClr val="333333"/>
                </a:solidFill>
              </a:rPr>
              <a:t>Doctoral students:</a:t>
            </a:r>
            <a:br>
              <a:rPr lang="en-US" dirty="0" smtClean="0">
                <a:solidFill>
                  <a:srgbClr val="333333"/>
                </a:solidFill>
              </a:rPr>
            </a:br>
            <a:r>
              <a:rPr lang="en-US" dirty="0" smtClean="0">
                <a:solidFill>
                  <a:srgbClr val="333333"/>
                </a:solidFill>
              </a:rPr>
              <a:t>$20,000 (min)</a:t>
            </a:r>
            <a:endParaRPr lang="en-US" dirty="0">
              <a:solidFill>
                <a:srgbClr val="333333"/>
              </a:solidFill>
            </a:endParaRPr>
          </a:p>
          <a:p>
            <a:pPr marL="177800" lvl="0" indent="-177800">
              <a:buSzPct val="70000"/>
              <a:buFont typeface="Arial" pitchFamily="34" charset="0"/>
              <a:buChar char="•"/>
            </a:pPr>
            <a:r>
              <a:rPr lang="en-US" b="0" dirty="0">
                <a:solidFill>
                  <a:srgbClr val="333333"/>
                </a:solidFill>
              </a:rPr>
              <a:t>The chances of </a:t>
            </a:r>
            <a:r>
              <a:rPr lang="en-US" b="0" dirty="0" smtClean="0">
                <a:solidFill>
                  <a:srgbClr val="333333"/>
                </a:solidFill>
              </a:rPr>
              <a:t>being funded</a:t>
            </a:r>
            <a:br>
              <a:rPr lang="en-US" b="0" dirty="0" smtClean="0">
                <a:solidFill>
                  <a:srgbClr val="333333"/>
                </a:solidFill>
              </a:rPr>
            </a:br>
            <a:r>
              <a:rPr lang="en-US" b="0" dirty="0" smtClean="0">
                <a:solidFill>
                  <a:srgbClr val="333333"/>
                </a:solidFill>
              </a:rPr>
              <a:t>are </a:t>
            </a:r>
            <a:r>
              <a:rPr lang="en-US" b="0" dirty="0">
                <a:solidFill>
                  <a:srgbClr val="333333"/>
                </a:solidFill>
              </a:rPr>
              <a:t>very </a:t>
            </a:r>
            <a:r>
              <a:rPr lang="en-US" b="0" dirty="0" smtClean="0">
                <a:solidFill>
                  <a:srgbClr val="333333"/>
                </a:solidFill>
              </a:rPr>
              <a:t>good if you have high marks.</a:t>
            </a:r>
          </a:p>
          <a:p>
            <a:pPr marL="177800" lvl="0" indent="-177800">
              <a:buSzPct val="70000"/>
              <a:buFont typeface="Arial" pitchFamily="34" charset="0"/>
              <a:buChar char="•"/>
            </a:pPr>
            <a:r>
              <a:rPr lang="en-US" sz="2000" b="0" dirty="0" smtClean="0">
                <a:solidFill>
                  <a:srgbClr val="333333"/>
                </a:solidFill>
              </a:rPr>
              <a:t>** No financial support for course-based students</a:t>
            </a:r>
            <a:r>
              <a:rPr lang="en-US" b="0" dirty="0" smtClean="0">
                <a:solidFill>
                  <a:srgbClr val="333333"/>
                </a:solidFill>
              </a:rPr>
              <a:t>.</a:t>
            </a:r>
            <a:endParaRPr lang="en-US" b="0" dirty="0">
              <a:solidFill>
                <a:srgbClr val="333333"/>
              </a:solidFill>
            </a:endParaRPr>
          </a:p>
          <a:p>
            <a:pPr marL="177800" lvl="0" indent="-177800">
              <a:buSzPct val="70000"/>
              <a:buFont typeface="Arial" pitchFamily="34" charset="0"/>
              <a:buChar char="•"/>
            </a:pPr>
            <a:endParaRPr lang="en-US" b="0" dirty="0">
              <a:solidFill>
                <a:srgbClr val="333333"/>
              </a:solidFill>
            </a:endParaRPr>
          </a:p>
        </p:txBody>
      </p:sp>
      <p:pic>
        <p:nvPicPr>
          <p:cNvPr id="7" name="Picture 6" descr="FinancialSupport_generic.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76148" y="0"/>
            <a:ext cx="3767852" cy="6858000"/>
          </a:xfrm>
          <a:prstGeom prst="rect">
            <a:avLst/>
          </a:prstGeom>
        </p:spPr>
      </p:pic>
      <p:sp>
        <p:nvSpPr>
          <p:cNvPr id="2" name="TextBox 1"/>
          <p:cNvSpPr txBox="1"/>
          <p:nvPr/>
        </p:nvSpPr>
        <p:spPr>
          <a:xfrm>
            <a:off x="252601" y="5814556"/>
            <a:ext cx="4955027" cy="646331"/>
          </a:xfrm>
          <a:prstGeom prst="rect">
            <a:avLst/>
          </a:prstGeom>
          <a:noFill/>
        </p:spPr>
        <p:txBody>
          <a:bodyPr wrap="square" rtlCol="0">
            <a:spAutoFit/>
          </a:bodyPr>
          <a:lstStyle/>
          <a:p>
            <a:r>
              <a:rPr lang="en-US" dirty="0" smtClean="0"/>
              <a:t>List of scholarships is available from Graduate Office.</a:t>
            </a:r>
            <a:endParaRPr lang="en-US" dirty="0"/>
          </a:p>
        </p:txBody>
      </p:sp>
      <p:sp>
        <p:nvSpPr>
          <p:cNvPr id="3" name="TextBox 2"/>
          <p:cNvSpPr txBox="1"/>
          <p:nvPr/>
        </p:nvSpPr>
        <p:spPr>
          <a:xfrm>
            <a:off x="209239" y="5260558"/>
            <a:ext cx="4786560" cy="369332"/>
          </a:xfrm>
          <a:prstGeom prst="rect">
            <a:avLst/>
          </a:prstGeom>
          <a:noFill/>
        </p:spPr>
        <p:txBody>
          <a:bodyPr wrap="square" rtlCol="0">
            <a:spAutoFit/>
          </a:bodyPr>
          <a:lstStyle/>
          <a:p>
            <a:r>
              <a:rPr lang="en-US" dirty="0" smtClean="0"/>
              <a:t>Plus </a:t>
            </a:r>
            <a:r>
              <a:rPr lang="en-US" dirty="0" err="1" smtClean="0"/>
              <a:t>TAships</a:t>
            </a:r>
            <a:r>
              <a:rPr lang="en-US" dirty="0" smtClean="0"/>
              <a:t>, </a:t>
            </a:r>
            <a:r>
              <a:rPr lang="en-US" dirty="0" err="1" smtClean="0"/>
              <a:t>RAships</a:t>
            </a:r>
            <a:r>
              <a:rPr lang="en-US" dirty="0" smtClean="0"/>
              <a:t>, scholarships, internships</a:t>
            </a:r>
            <a:endParaRPr lang="en-US" dirty="0"/>
          </a:p>
        </p:txBody>
      </p:sp>
    </p:spTree>
    <p:extLst>
      <p:ext uri="{BB962C8B-B14F-4D97-AF65-F5344CB8AC3E}">
        <p14:creationId xmlns:p14="http://schemas.microsoft.com/office/powerpoint/2010/main" val="33052947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ctrTitle"/>
          </p:nvPr>
        </p:nvSpPr>
        <p:spPr/>
        <p:txBody>
          <a:bodyPr/>
          <a:lstStyle/>
          <a:p>
            <a:r>
              <a:rPr lang="en-US" sz="6400" dirty="0" smtClean="0"/>
              <a:t>Employment</a:t>
            </a:r>
            <a:endParaRPr lang="en-US" sz="6400" dirty="0"/>
          </a:p>
        </p:txBody>
      </p:sp>
      <p:sp>
        <p:nvSpPr>
          <p:cNvPr id="4" name="Picture Placeholder 3"/>
          <p:cNvSpPr>
            <a:spLocks noGrp="1"/>
          </p:cNvSpPr>
          <p:nvPr>
            <p:ph type="pic" sz="quarter" idx="12"/>
          </p:nvPr>
        </p:nvSpPr>
        <p:spPr/>
      </p:sp>
      <p:sp>
        <p:nvSpPr>
          <p:cNvPr id="19" name="Content Placeholder 18"/>
          <p:cNvSpPr>
            <a:spLocks noGrp="1"/>
          </p:cNvSpPr>
          <p:nvPr>
            <p:ph sz="quarter" idx="21"/>
          </p:nvPr>
        </p:nvSpPr>
        <p:spPr>
          <a:xfrm>
            <a:off x="217487" y="3284984"/>
            <a:ext cx="5002585" cy="3168352"/>
          </a:xfrm>
        </p:spPr>
        <p:txBody>
          <a:bodyPr/>
          <a:lstStyle/>
          <a:p>
            <a:pPr marL="177800" lvl="0" indent="-177800">
              <a:buSzPct val="70000"/>
              <a:buFont typeface="Arial" pitchFamily="34" charset="0"/>
              <a:buChar char="•"/>
            </a:pPr>
            <a:r>
              <a:rPr lang="en-US" b="0" dirty="0">
                <a:solidFill>
                  <a:srgbClr val="333333"/>
                </a:solidFill>
              </a:rPr>
              <a:t>Students can work </a:t>
            </a:r>
            <a:r>
              <a:rPr lang="en-US" dirty="0">
                <a:solidFill>
                  <a:srgbClr val="333333"/>
                </a:solidFill>
              </a:rPr>
              <a:t>24 hours per week </a:t>
            </a:r>
            <a:r>
              <a:rPr lang="en-US" b="0" dirty="0">
                <a:solidFill>
                  <a:srgbClr val="333333"/>
                </a:solidFill>
              </a:rPr>
              <a:t>and retain </a:t>
            </a:r>
            <a:r>
              <a:rPr lang="en-US" b="0" dirty="0" smtClean="0">
                <a:solidFill>
                  <a:srgbClr val="333333"/>
                </a:solidFill>
              </a:rPr>
              <a:t>funding</a:t>
            </a:r>
            <a:endParaRPr lang="en-US" b="0" dirty="0">
              <a:solidFill>
                <a:srgbClr val="333333"/>
              </a:solidFill>
            </a:endParaRPr>
          </a:p>
          <a:p>
            <a:pPr marL="177800" lvl="0" indent="-177800">
              <a:buSzPct val="70000"/>
              <a:buFont typeface="Arial" pitchFamily="34" charset="0"/>
              <a:buChar char="•"/>
            </a:pPr>
            <a:r>
              <a:rPr lang="en-US" b="0" dirty="0">
                <a:solidFill>
                  <a:srgbClr val="333333"/>
                </a:solidFill>
              </a:rPr>
              <a:t>Student jobs available </a:t>
            </a:r>
            <a:r>
              <a:rPr lang="en-US" b="0" dirty="0" smtClean="0">
                <a:solidFill>
                  <a:srgbClr val="333333"/>
                </a:solidFill>
              </a:rPr>
              <a:t>on/off campus</a:t>
            </a:r>
          </a:p>
          <a:p>
            <a:pPr marL="177800" lvl="0" indent="-177800">
              <a:buSzPct val="70000"/>
              <a:buFont typeface="Arial" pitchFamily="34" charset="0"/>
              <a:buChar char="•"/>
            </a:pPr>
            <a:r>
              <a:rPr lang="en-US" b="0" dirty="0" smtClean="0">
                <a:solidFill>
                  <a:srgbClr val="333333"/>
                </a:solidFill>
              </a:rPr>
              <a:t>International students may work up to </a:t>
            </a:r>
            <a:r>
              <a:rPr lang="en-US" dirty="0" smtClean="0">
                <a:solidFill>
                  <a:srgbClr val="333333"/>
                </a:solidFill>
              </a:rPr>
              <a:t>20 hours per week</a:t>
            </a:r>
            <a:r>
              <a:rPr lang="en-US" b="0" dirty="0" smtClean="0">
                <a:solidFill>
                  <a:srgbClr val="333333"/>
                </a:solidFill>
              </a:rPr>
              <a:t> off campus.</a:t>
            </a:r>
            <a:endParaRPr lang="en-US" b="0" dirty="0">
              <a:solidFill>
                <a:srgbClr val="333333"/>
              </a:solidFill>
            </a:endParaRPr>
          </a:p>
        </p:txBody>
      </p:sp>
      <p:pic>
        <p:nvPicPr>
          <p:cNvPr id="7" name="Picture 6" descr="FinancialSupport_generic.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76148" y="0"/>
            <a:ext cx="3767852" cy="6858000"/>
          </a:xfrm>
          <a:prstGeom prst="rect">
            <a:avLst/>
          </a:prstGeom>
        </p:spPr>
      </p:pic>
      <p:pic>
        <p:nvPicPr>
          <p:cNvPr id="6" name="Picture 5" descr="Employment_Scotiabank.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76148" y="0"/>
            <a:ext cx="3767852" cy="6858000"/>
          </a:xfrm>
          <a:prstGeom prst="rect">
            <a:avLst/>
          </a:prstGeom>
        </p:spPr>
      </p:pic>
    </p:spTree>
    <p:extLst>
      <p:ext uri="{BB962C8B-B14F-4D97-AF65-F5344CB8AC3E}">
        <p14:creationId xmlns:p14="http://schemas.microsoft.com/office/powerpoint/2010/main" val="30845612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3999" cy="6857999"/>
          </a:xfrm>
          <a:prstGeom prst="rect">
            <a:avLst/>
          </a:prstGeom>
        </p:spPr>
      </p:pic>
      <p:sp>
        <p:nvSpPr>
          <p:cNvPr id="6" name="Title 5"/>
          <p:cNvSpPr>
            <a:spLocks noGrp="1"/>
          </p:cNvSpPr>
          <p:nvPr>
            <p:ph type="ctrTitle"/>
          </p:nvPr>
        </p:nvSpPr>
        <p:spPr/>
        <p:txBody>
          <a:bodyPr/>
          <a:lstStyle/>
          <a:p>
            <a:r>
              <a:rPr lang="en-US" dirty="0" smtClean="0"/>
              <a:t>Admission</a:t>
            </a:r>
            <a:endParaRPr lang="en-US" dirty="0"/>
          </a:p>
        </p:txBody>
      </p:sp>
    </p:spTree>
    <p:extLst>
      <p:ext uri="{BB962C8B-B14F-4D97-AF65-F5344CB8AC3E}">
        <p14:creationId xmlns:p14="http://schemas.microsoft.com/office/powerpoint/2010/main" val="42562025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217488" y="236539"/>
            <a:ext cx="8386960" cy="1824310"/>
          </a:xfrm>
        </p:spPr>
        <p:txBody>
          <a:bodyPr/>
          <a:lstStyle/>
          <a:p>
            <a:r>
              <a:rPr lang="en-US" sz="5400" dirty="0" smtClean="0"/>
              <a:t>Minimum admission</a:t>
            </a:r>
            <a:br>
              <a:rPr lang="en-US" sz="5400" dirty="0" smtClean="0"/>
            </a:br>
            <a:r>
              <a:rPr lang="en-US" sz="5400" dirty="0" smtClean="0"/>
              <a:t>requirements</a:t>
            </a:r>
            <a:endParaRPr lang="en-US" sz="5400" dirty="0"/>
          </a:p>
        </p:txBody>
      </p:sp>
      <p:sp>
        <p:nvSpPr>
          <p:cNvPr id="6" name="Content Placeholder 5"/>
          <p:cNvSpPr>
            <a:spLocks noGrp="1"/>
          </p:cNvSpPr>
          <p:nvPr>
            <p:ph sz="quarter" idx="21"/>
          </p:nvPr>
        </p:nvSpPr>
        <p:spPr>
          <a:xfrm>
            <a:off x="217488" y="2060849"/>
            <a:ext cx="8602984" cy="4536504"/>
          </a:xfrm>
        </p:spPr>
        <p:txBody>
          <a:bodyPr/>
          <a:lstStyle/>
          <a:p>
            <a:pPr marL="342900" lvl="0" indent="-342900">
              <a:buFont typeface="Arial"/>
              <a:buChar char="•"/>
            </a:pPr>
            <a:r>
              <a:rPr lang="en-US" dirty="0" smtClean="0"/>
              <a:t>Master’s students require a ‘B’ average (75% average)</a:t>
            </a:r>
          </a:p>
          <a:p>
            <a:pPr marL="698500" lvl="2" indent="-342900"/>
            <a:r>
              <a:rPr lang="en-US" dirty="0" smtClean="0"/>
              <a:t>Chances of acceptance and funding improve with higher average.</a:t>
            </a:r>
          </a:p>
          <a:p>
            <a:pPr marL="698500" lvl="2" indent="-342900"/>
            <a:r>
              <a:rPr lang="en-US" dirty="0" smtClean="0"/>
              <a:t>Need minimum of 75% to receive funding.</a:t>
            </a:r>
          </a:p>
          <a:p>
            <a:pPr marL="698500" lvl="2" indent="-342900"/>
            <a:endParaRPr lang="en-US" dirty="0" smtClean="0"/>
          </a:p>
          <a:p>
            <a:pPr marL="342900" lvl="0" indent="-342900">
              <a:buFont typeface="Arial"/>
              <a:buChar char="•"/>
            </a:pPr>
            <a:r>
              <a:rPr lang="en-US" dirty="0" smtClean="0"/>
              <a:t>PhD students normally require a </a:t>
            </a:r>
            <a:r>
              <a:rPr lang="en-US" dirty="0"/>
              <a:t>M</a:t>
            </a:r>
            <a:r>
              <a:rPr lang="en-US" dirty="0" smtClean="0"/>
              <a:t>aster’s in a related field but can transfer from MEng to PhD if conditions met.</a:t>
            </a:r>
          </a:p>
          <a:p>
            <a:pPr marL="342900" lvl="0" indent="-342900">
              <a:buFont typeface="Arial"/>
              <a:buChar char="•"/>
            </a:pPr>
            <a:endParaRPr lang="en-US" dirty="0"/>
          </a:p>
          <a:p>
            <a:pPr marL="342900" lvl="0" indent="-342900">
              <a:buFont typeface="Arial"/>
              <a:buChar char="•"/>
            </a:pPr>
            <a:r>
              <a:rPr lang="en-US" dirty="0" smtClean="0"/>
              <a:t>** course-based students have the same requirements as master’s students.</a:t>
            </a:r>
          </a:p>
          <a:p>
            <a:pPr marL="342900" lvl="0" indent="-342900">
              <a:buFont typeface="Arial"/>
              <a:buChar char="•"/>
            </a:pPr>
            <a:endParaRPr lang="en-US" dirty="0" smtClean="0"/>
          </a:p>
          <a:p>
            <a:pPr marL="698500" lvl="2" indent="-342900"/>
            <a:endParaRPr lang="en-US" dirty="0"/>
          </a:p>
          <a:p>
            <a:pPr lvl="0"/>
            <a:r>
              <a:rPr lang="en-US" dirty="0" smtClean="0"/>
              <a:t> </a:t>
            </a:r>
          </a:p>
          <a:p>
            <a:endParaRPr lang="en-CA" dirty="0"/>
          </a:p>
        </p:txBody>
      </p:sp>
    </p:spTree>
    <p:extLst>
      <p:ext uri="{BB962C8B-B14F-4D97-AF65-F5344CB8AC3E}">
        <p14:creationId xmlns:p14="http://schemas.microsoft.com/office/powerpoint/2010/main" val="36996862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p:txBody>
          <a:bodyPr/>
          <a:lstStyle/>
          <a:p>
            <a:r>
              <a:rPr lang="en-US" dirty="0" smtClean="0"/>
              <a:t>Application</a:t>
            </a:r>
            <a:br>
              <a:rPr lang="en-US" dirty="0" smtClean="0"/>
            </a:br>
            <a:r>
              <a:rPr lang="en-US" dirty="0" smtClean="0"/>
              <a:t>process</a:t>
            </a:r>
            <a:endParaRPr lang="en-US" dirty="0"/>
          </a:p>
        </p:txBody>
      </p:sp>
      <p:sp>
        <p:nvSpPr>
          <p:cNvPr id="6" name="Content Placeholder 5"/>
          <p:cNvSpPr>
            <a:spLocks noGrp="1"/>
          </p:cNvSpPr>
          <p:nvPr>
            <p:ph sz="quarter" idx="21"/>
          </p:nvPr>
        </p:nvSpPr>
        <p:spPr>
          <a:xfrm>
            <a:off x="217488" y="2204864"/>
            <a:ext cx="8026920" cy="4248472"/>
          </a:xfrm>
        </p:spPr>
        <p:txBody>
          <a:bodyPr/>
          <a:lstStyle/>
          <a:p>
            <a:pPr marL="457200" lvl="0" indent="-457200">
              <a:buFont typeface="+mj-lt"/>
              <a:buAutoNum type="arabicPeriod"/>
            </a:pPr>
            <a:r>
              <a:rPr lang="en-US" dirty="0" smtClean="0"/>
              <a:t>Go to </a:t>
            </a:r>
            <a:r>
              <a:rPr lang="en-US" dirty="0" smtClean="0">
                <a:solidFill>
                  <a:srgbClr val="DF752D"/>
                </a:solidFill>
                <a:hlinkClick r:id="rId2"/>
              </a:rPr>
              <a:t>www.mun.ca/become/graduate</a:t>
            </a:r>
            <a:r>
              <a:rPr lang="en-US" dirty="0" smtClean="0">
                <a:solidFill>
                  <a:srgbClr val="DF752D"/>
                </a:solidFill>
              </a:rPr>
              <a:t> </a:t>
            </a:r>
            <a:r>
              <a:rPr lang="en-US" dirty="0" smtClean="0"/>
              <a:t>and click ‘apply’</a:t>
            </a:r>
          </a:p>
          <a:p>
            <a:pPr marL="457200" lvl="0" indent="-457200">
              <a:buFont typeface="+mj-lt"/>
              <a:buAutoNum type="arabicPeriod"/>
            </a:pPr>
            <a:endParaRPr lang="en-US" dirty="0" smtClean="0"/>
          </a:p>
          <a:p>
            <a:pPr marL="457200" lvl="0" indent="-457200">
              <a:buFont typeface="+mj-lt"/>
              <a:buAutoNum type="arabicPeriod"/>
            </a:pPr>
            <a:r>
              <a:rPr lang="en-US" dirty="0" smtClean="0"/>
              <a:t>Choose your semester and check your deadlines</a:t>
            </a:r>
          </a:p>
          <a:p>
            <a:pPr marL="457200" lvl="0" indent="-457200">
              <a:buFont typeface="+mj-lt"/>
              <a:buAutoNum type="arabicPeriod"/>
            </a:pPr>
            <a:endParaRPr lang="en-US" dirty="0" smtClean="0"/>
          </a:p>
          <a:p>
            <a:pPr marL="457200" lvl="0" indent="-457200">
              <a:buFont typeface="+mj-lt"/>
              <a:buAutoNum type="arabicPeriod"/>
            </a:pPr>
            <a:r>
              <a:rPr lang="en-US" dirty="0" smtClean="0"/>
              <a:t>Identify and collect all required application materials</a:t>
            </a:r>
          </a:p>
          <a:p>
            <a:pPr marL="457200" lvl="0" indent="-457200">
              <a:buFont typeface="+mj-lt"/>
              <a:buAutoNum type="arabicPeriod"/>
            </a:pPr>
            <a:endParaRPr lang="en-US" dirty="0" smtClean="0"/>
          </a:p>
          <a:p>
            <a:pPr marL="457200" lvl="0" indent="-457200">
              <a:buFont typeface="+mj-lt"/>
              <a:buAutoNum type="arabicPeriod"/>
            </a:pPr>
            <a:r>
              <a:rPr lang="en-US" dirty="0" smtClean="0"/>
              <a:t>Submit your application</a:t>
            </a:r>
            <a:endParaRPr lang="en-US" dirty="0"/>
          </a:p>
        </p:txBody>
      </p:sp>
    </p:spTree>
    <p:extLst>
      <p:ext uri="{BB962C8B-B14F-4D97-AF65-F5344CB8AC3E}">
        <p14:creationId xmlns:p14="http://schemas.microsoft.com/office/powerpoint/2010/main" val="21257891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Supporting documents</a:t>
            </a:r>
            <a:endParaRPr lang="en-US" dirty="0"/>
          </a:p>
        </p:txBody>
      </p:sp>
      <p:sp>
        <p:nvSpPr>
          <p:cNvPr id="6" name="Content Placeholder 5"/>
          <p:cNvSpPr>
            <a:spLocks noGrp="1"/>
          </p:cNvSpPr>
          <p:nvPr>
            <p:ph sz="quarter" idx="21"/>
          </p:nvPr>
        </p:nvSpPr>
        <p:spPr/>
        <p:txBody>
          <a:bodyPr/>
          <a:lstStyle/>
          <a:p>
            <a:pPr marL="342900" indent="-342900">
              <a:buFont typeface="Arial"/>
              <a:buChar char="•"/>
            </a:pPr>
            <a:r>
              <a:rPr lang="en-US" dirty="0" smtClean="0"/>
              <a:t>Official transcripts</a:t>
            </a:r>
          </a:p>
          <a:p>
            <a:pPr marL="342900" indent="-342900">
              <a:buFont typeface="Arial"/>
              <a:buChar char="•"/>
            </a:pPr>
            <a:r>
              <a:rPr lang="en-US" dirty="0" smtClean="0"/>
              <a:t>Official </a:t>
            </a:r>
            <a:r>
              <a:rPr lang="en-US" dirty="0"/>
              <a:t>confirmation of prior  </a:t>
            </a:r>
            <a:br>
              <a:rPr lang="en-US" dirty="0"/>
            </a:br>
            <a:r>
              <a:rPr lang="en-US" dirty="0"/>
              <a:t>degree </a:t>
            </a:r>
            <a:r>
              <a:rPr lang="en-US" dirty="0" smtClean="0"/>
              <a:t>completion</a:t>
            </a:r>
          </a:p>
          <a:p>
            <a:pPr marL="342900" indent="-342900">
              <a:buFont typeface="Arial"/>
              <a:buChar char="•"/>
            </a:pPr>
            <a:r>
              <a:rPr lang="en-US" dirty="0" smtClean="0"/>
              <a:t>2 </a:t>
            </a:r>
            <a:r>
              <a:rPr lang="en-US" dirty="0"/>
              <a:t>letters of </a:t>
            </a:r>
            <a:r>
              <a:rPr lang="en-US" dirty="0" smtClean="0"/>
              <a:t>appraisal</a:t>
            </a:r>
          </a:p>
          <a:p>
            <a:pPr marL="342900" indent="-342900">
              <a:buFont typeface="Arial"/>
              <a:buChar char="•"/>
            </a:pPr>
            <a:r>
              <a:rPr lang="en-US" dirty="0" smtClean="0"/>
              <a:t>Any </a:t>
            </a:r>
            <a:r>
              <a:rPr lang="en-US" dirty="0"/>
              <a:t>additional </a:t>
            </a:r>
            <a:r>
              <a:rPr lang="en-US" dirty="0" smtClean="0"/>
              <a:t>forms</a:t>
            </a:r>
          </a:p>
          <a:p>
            <a:pPr marL="342900" indent="-342900">
              <a:buFont typeface="Arial"/>
              <a:buChar char="•"/>
            </a:pPr>
            <a:r>
              <a:rPr lang="en-US" dirty="0" smtClean="0"/>
              <a:t>TOEFL </a:t>
            </a:r>
            <a:r>
              <a:rPr lang="en-US" dirty="0"/>
              <a:t>or IELTS scores </a:t>
            </a:r>
            <a:r>
              <a:rPr lang="en-US" dirty="0" smtClean="0"/>
              <a:t>(not needed if MUN graduate)</a:t>
            </a:r>
            <a:br>
              <a:rPr lang="en-US" dirty="0" smtClean="0"/>
            </a:br>
            <a:r>
              <a:rPr lang="en-US" dirty="0"/>
              <a:t/>
            </a:r>
            <a:br>
              <a:rPr lang="en-US" dirty="0"/>
            </a:br>
            <a:r>
              <a:rPr lang="en-CA" dirty="0"/>
              <a:t/>
            </a:r>
            <a:br>
              <a:rPr lang="en-CA" dirty="0"/>
            </a:b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Tips</a:t>
            </a:r>
            <a:br>
              <a:rPr lang="en-US" dirty="0" smtClean="0"/>
            </a:br>
            <a:r>
              <a:rPr lang="en-US" dirty="0" smtClean="0"/>
              <a:t>for applying</a:t>
            </a:r>
            <a:endParaRPr lang="en-US" dirty="0"/>
          </a:p>
        </p:txBody>
      </p:sp>
      <p:sp>
        <p:nvSpPr>
          <p:cNvPr id="3" name="Content Placeholder 2"/>
          <p:cNvSpPr>
            <a:spLocks noGrp="1"/>
          </p:cNvSpPr>
          <p:nvPr>
            <p:ph sz="quarter" idx="21"/>
          </p:nvPr>
        </p:nvSpPr>
        <p:spPr/>
        <p:txBody>
          <a:bodyPr/>
          <a:lstStyle/>
          <a:p>
            <a:pPr marL="342900" lvl="0" indent="-342900">
              <a:buFont typeface="Arial"/>
              <a:buChar char="•"/>
            </a:pPr>
            <a:r>
              <a:rPr lang="en-US" dirty="0" smtClean="0"/>
              <a:t>Submit application and documents prior </a:t>
            </a:r>
            <a:r>
              <a:rPr lang="en-US" dirty="0"/>
              <a:t>t</a:t>
            </a:r>
            <a:r>
              <a:rPr lang="en-US" dirty="0" smtClean="0"/>
              <a:t>o the deadline</a:t>
            </a:r>
          </a:p>
          <a:p>
            <a:pPr marL="342900" lvl="0" indent="-342900">
              <a:buFont typeface="Arial"/>
              <a:buChar char="•"/>
            </a:pPr>
            <a:r>
              <a:rPr lang="en-US" dirty="0" smtClean="0"/>
              <a:t>Contact potential supervisors </a:t>
            </a:r>
            <a:br>
              <a:rPr lang="en-US" dirty="0" smtClean="0"/>
            </a:br>
            <a:r>
              <a:rPr lang="en-US" dirty="0" smtClean="0"/>
              <a:t>Select your referees very carefully</a:t>
            </a:r>
          </a:p>
          <a:p>
            <a:pPr marL="342900" lvl="0" indent="-342900">
              <a:buFont typeface="Arial"/>
              <a:buChar char="•"/>
            </a:pPr>
            <a:r>
              <a:rPr lang="en-US" dirty="0" smtClean="0"/>
              <a:t>Write a strong statement</a:t>
            </a:r>
            <a:br>
              <a:rPr lang="en-US" dirty="0" smtClean="0"/>
            </a:br>
            <a:r>
              <a:rPr lang="en-US" dirty="0" smtClean="0"/>
              <a:t>of purpose</a:t>
            </a:r>
          </a:p>
          <a:p>
            <a:pPr marL="342900" lvl="0" indent="-342900">
              <a:buFont typeface="Arial"/>
              <a:buChar char="•"/>
            </a:pPr>
            <a:r>
              <a:rPr lang="en-US" dirty="0" smtClean="0"/>
              <a:t>Check all grammar, spelling</a:t>
            </a:r>
            <a:br>
              <a:rPr lang="en-US" dirty="0" smtClean="0"/>
            </a:br>
            <a:r>
              <a:rPr lang="en-US" dirty="0" smtClean="0"/>
              <a:t>and content in your</a:t>
            </a:r>
            <a:br>
              <a:rPr lang="en-US" dirty="0" smtClean="0"/>
            </a:br>
            <a:r>
              <a:rPr lang="en-US" dirty="0" smtClean="0"/>
              <a:t>application package</a:t>
            </a:r>
          </a:p>
          <a:p>
            <a:pPr marL="342900" lvl="0" indent="-342900">
              <a:buFont typeface="Arial"/>
              <a:buChar char="•"/>
            </a:pPr>
            <a:r>
              <a:rPr lang="en-US" dirty="0" smtClean="0"/>
              <a:t>Check with ADGS office if you have questions</a:t>
            </a:r>
          </a:p>
          <a:p>
            <a:pPr marL="342900" indent="-342900">
              <a:buFont typeface="Arial"/>
              <a:buChar char="•"/>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Outline</a:t>
            </a:r>
            <a:endParaRPr lang="en-US" dirty="0"/>
          </a:p>
        </p:txBody>
      </p:sp>
      <p:sp>
        <p:nvSpPr>
          <p:cNvPr id="3" name="Content Placeholder 2"/>
          <p:cNvSpPr>
            <a:spLocks noGrp="1"/>
          </p:cNvSpPr>
          <p:nvPr>
            <p:ph sz="quarter" idx="21"/>
          </p:nvPr>
        </p:nvSpPr>
        <p:spPr/>
        <p:txBody>
          <a:bodyPr/>
          <a:lstStyle/>
          <a:p>
            <a:pPr marL="342900" lvl="0" indent="-342900">
              <a:lnSpc>
                <a:spcPts val="4000"/>
              </a:lnSpc>
              <a:buFont typeface="Arial"/>
              <a:buChar char="•"/>
            </a:pPr>
            <a:r>
              <a:rPr lang="en-US" sz="2800" dirty="0" smtClean="0"/>
              <a:t>Why be a graduate student?</a:t>
            </a:r>
          </a:p>
          <a:p>
            <a:pPr marL="342900" lvl="0" indent="-342900">
              <a:lnSpc>
                <a:spcPts val="4000"/>
              </a:lnSpc>
              <a:buFont typeface="Arial"/>
              <a:buChar char="•"/>
            </a:pPr>
            <a:r>
              <a:rPr lang="en-US" sz="2800" dirty="0" smtClean="0"/>
              <a:t>Graduate programs</a:t>
            </a:r>
          </a:p>
          <a:p>
            <a:pPr marL="698500" lvl="2" indent="-342900">
              <a:lnSpc>
                <a:spcPts val="4000"/>
              </a:lnSpc>
            </a:pPr>
            <a:r>
              <a:rPr lang="en-US" sz="2500" dirty="0" smtClean="0"/>
              <a:t>Engineering</a:t>
            </a:r>
          </a:p>
          <a:p>
            <a:pPr marL="698500" lvl="2" indent="-342900">
              <a:lnSpc>
                <a:spcPts val="4000"/>
              </a:lnSpc>
            </a:pPr>
            <a:r>
              <a:rPr lang="en-US" sz="2500" dirty="0" smtClean="0"/>
              <a:t>Research Areas</a:t>
            </a:r>
            <a:endParaRPr lang="en-CA" sz="2800" dirty="0" smtClean="0"/>
          </a:p>
          <a:p>
            <a:pPr marL="342900" lvl="0" indent="-342900">
              <a:lnSpc>
                <a:spcPts val="4000"/>
              </a:lnSpc>
              <a:buFont typeface="Arial"/>
              <a:buChar char="•"/>
            </a:pPr>
            <a:r>
              <a:rPr lang="en-CA" sz="2800" dirty="0" smtClean="0"/>
              <a:t>Minimum requirements</a:t>
            </a:r>
          </a:p>
          <a:p>
            <a:pPr marL="342900" lvl="0" indent="-342900">
              <a:lnSpc>
                <a:spcPts val="4000"/>
              </a:lnSpc>
              <a:buFont typeface="Arial"/>
              <a:buChar char="•"/>
            </a:pPr>
            <a:r>
              <a:rPr lang="en-CA" sz="2800" dirty="0" smtClean="0"/>
              <a:t>Fees</a:t>
            </a:r>
          </a:p>
          <a:p>
            <a:pPr marL="342900" lvl="0" indent="-342900">
              <a:lnSpc>
                <a:spcPts val="4000"/>
              </a:lnSpc>
              <a:buFont typeface="Arial"/>
              <a:buChar char="•"/>
            </a:pPr>
            <a:r>
              <a:rPr lang="en-CA" sz="2800" dirty="0" smtClean="0"/>
              <a:t>Financial Support </a:t>
            </a:r>
          </a:p>
          <a:p>
            <a:pPr marL="342900" lvl="0" indent="-342900">
              <a:lnSpc>
                <a:spcPts val="4000"/>
              </a:lnSpc>
              <a:buFont typeface="Arial"/>
              <a:buChar char="•"/>
            </a:pPr>
            <a:r>
              <a:rPr lang="en-CA" sz="2800" dirty="0" smtClean="0"/>
              <a:t>Admission process</a:t>
            </a:r>
          </a:p>
          <a:p>
            <a:pPr marL="342900" lvl="0" indent="-342900">
              <a:lnSpc>
                <a:spcPts val="4000"/>
              </a:lnSpc>
              <a:buFont typeface="Arial"/>
              <a:buChar char="•"/>
            </a:pPr>
            <a:endParaRPr lang="en-US" sz="2800" dirty="0" smtClean="0"/>
          </a:p>
        </p:txBody>
      </p:sp>
    </p:spTree>
    <p:extLst>
      <p:ext uri="{BB962C8B-B14F-4D97-AF65-F5344CB8AC3E}">
        <p14:creationId xmlns:p14="http://schemas.microsoft.com/office/powerpoint/2010/main" val="19639271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7488" y="236538"/>
            <a:ext cx="8314952" cy="6735787"/>
          </a:xfrm>
        </p:spPr>
        <p:txBody>
          <a:bodyPr/>
          <a:lstStyle/>
          <a:p>
            <a:r>
              <a:rPr lang="en-US" dirty="0" smtClean="0"/>
              <a:t>More Information or questions</a:t>
            </a:r>
            <a:br>
              <a:rPr lang="en-US" dirty="0" smtClean="0"/>
            </a:br>
            <a:endParaRPr lang="en-US" dirty="0"/>
          </a:p>
        </p:txBody>
      </p:sp>
      <p:sp>
        <p:nvSpPr>
          <p:cNvPr id="3" name="Content Placeholder 2"/>
          <p:cNvSpPr>
            <a:spLocks noGrp="1"/>
          </p:cNvSpPr>
          <p:nvPr>
            <p:ph sz="quarter" idx="21"/>
          </p:nvPr>
        </p:nvSpPr>
        <p:spPr>
          <a:xfrm>
            <a:off x="395536" y="2132856"/>
            <a:ext cx="7866969" cy="4032448"/>
          </a:xfrm>
        </p:spPr>
        <p:txBody>
          <a:bodyPr/>
          <a:lstStyle/>
          <a:p>
            <a:r>
              <a:rPr lang="en-CA" dirty="0" smtClean="0"/>
              <a:t>Become a Graduate Student @ Memorial</a:t>
            </a:r>
            <a:endParaRPr lang="en-US" dirty="0"/>
          </a:p>
          <a:p>
            <a:r>
              <a:rPr lang="en-US" dirty="0" smtClean="0">
                <a:solidFill>
                  <a:srgbClr val="DF752D"/>
                </a:solidFill>
                <a:hlinkClick r:id="rId2"/>
              </a:rPr>
              <a:t>www.mun.ca/become/graduate</a:t>
            </a:r>
            <a:endParaRPr lang="en-US" dirty="0"/>
          </a:p>
          <a:p>
            <a:endParaRPr lang="en-US" dirty="0" smtClean="0"/>
          </a:p>
          <a:p>
            <a:r>
              <a:rPr lang="en-US" dirty="0"/>
              <a:t>Andrew </a:t>
            </a:r>
            <a:r>
              <a:rPr lang="en-US" dirty="0" smtClean="0"/>
              <a:t>Kim – Director of Graduate Enrollment Services</a:t>
            </a:r>
            <a:endParaRPr lang="en-US" dirty="0"/>
          </a:p>
          <a:p>
            <a:r>
              <a:rPr lang="en-US" dirty="0">
                <a:solidFill>
                  <a:srgbClr val="DF752D"/>
                </a:solidFill>
              </a:rPr>
              <a:t>akim@mun.ca</a:t>
            </a:r>
            <a:endParaRPr lang="en-US" dirty="0"/>
          </a:p>
          <a:p>
            <a:r>
              <a:rPr lang="en-US" dirty="0" smtClean="0"/>
              <a:t>  </a:t>
            </a:r>
          </a:p>
          <a:p>
            <a:r>
              <a:rPr lang="en-US" dirty="0" smtClean="0"/>
              <a:t>Dr. Leonard M. Lye – Associate Dean (Graduate), FEAS</a:t>
            </a:r>
          </a:p>
          <a:p>
            <a:r>
              <a:rPr lang="en-US" dirty="0" smtClean="0">
                <a:solidFill>
                  <a:srgbClr val="FF6600"/>
                </a:solidFill>
              </a:rPr>
              <a:t>llye@mun.ca</a:t>
            </a:r>
          </a:p>
          <a:p>
            <a:endParaRPr lang="en-US" dirty="0" smtClean="0">
              <a:solidFill>
                <a:srgbClr val="FF6600"/>
              </a:solidFill>
            </a:endParaRPr>
          </a:p>
          <a:p>
            <a:endParaRPr lang="en-US" dirty="0" smtClean="0"/>
          </a:p>
          <a:p>
            <a:endParaRPr lang="en-US" dirty="0"/>
          </a:p>
          <a:p>
            <a:endParaRPr lang="en-US" dirty="0"/>
          </a:p>
        </p:txBody>
      </p:sp>
    </p:spTree>
    <p:extLst>
      <p:ext uri="{BB962C8B-B14F-4D97-AF65-F5344CB8AC3E}">
        <p14:creationId xmlns:p14="http://schemas.microsoft.com/office/powerpoint/2010/main" val="34051215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ctrTitle"/>
          </p:nvPr>
        </p:nvSpPr>
        <p:spPr/>
        <p:txBody>
          <a:bodyPr/>
          <a:lstStyle/>
          <a:p>
            <a:r>
              <a:rPr lang="en-US" sz="3600" dirty="0" smtClean="0"/>
              <a:t>Why be a graduate student?</a:t>
            </a:r>
            <a:endParaRPr lang="en-US" sz="3600" dirty="0"/>
          </a:p>
        </p:txBody>
      </p:sp>
      <p:pic>
        <p:nvPicPr>
          <p:cNvPr id="5" name="Picture 4" descr="population_of_students.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443363" y="0"/>
            <a:ext cx="3700637" cy="6858000"/>
          </a:xfrm>
          <a:prstGeom prst="rect">
            <a:avLst/>
          </a:prstGeom>
        </p:spPr>
      </p:pic>
      <p:sp>
        <p:nvSpPr>
          <p:cNvPr id="2" name="TextBox 1"/>
          <p:cNvSpPr txBox="1"/>
          <p:nvPr/>
        </p:nvSpPr>
        <p:spPr>
          <a:xfrm>
            <a:off x="170355" y="1844824"/>
            <a:ext cx="5225875" cy="4431983"/>
          </a:xfrm>
          <a:prstGeom prst="rect">
            <a:avLst/>
          </a:prstGeom>
          <a:noFill/>
        </p:spPr>
        <p:txBody>
          <a:bodyPr wrap="square" rtlCol="0">
            <a:spAutoFit/>
          </a:bodyPr>
          <a:lstStyle/>
          <a:p>
            <a:r>
              <a:rPr lang="en-CA" sz="2400" dirty="0">
                <a:solidFill>
                  <a:schemeClr val="tx2">
                    <a:lumMod val="75000"/>
                  </a:schemeClr>
                </a:solidFill>
                <a:latin typeface="Arial" panose="020B0604020202020204" pitchFamily="34" charset="0"/>
                <a:cs typeface="Arial" panose="020B0604020202020204" pitchFamily="34" charset="0"/>
              </a:rPr>
              <a:t>C</a:t>
            </a:r>
            <a:r>
              <a:rPr lang="en-CA" sz="2400" dirty="0" smtClean="0">
                <a:solidFill>
                  <a:schemeClr val="tx2">
                    <a:lumMod val="75000"/>
                  </a:schemeClr>
                </a:solidFill>
                <a:latin typeface="Arial" panose="020B0604020202020204" pitchFamily="34" charset="0"/>
                <a:cs typeface="Arial" panose="020B0604020202020204" pitchFamily="34" charset="0"/>
              </a:rPr>
              <a:t>hance </a:t>
            </a:r>
            <a:r>
              <a:rPr lang="en-CA" sz="2400" dirty="0">
                <a:solidFill>
                  <a:schemeClr val="tx2">
                    <a:lumMod val="75000"/>
                  </a:schemeClr>
                </a:solidFill>
                <a:latin typeface="Arial" panose="020B0604020202020204" pitchFamily="34" charset="0"/>
                <a:cs typeface="Arial" panose="020B0604020202020204" pitchFamily="34" charset="0"/>
              </a:rPr>
              <a:t>to:</a:t>
            </a:r>
          </a:p>
          <a:p>
            <a:r>
              <a:rPr lang="en-CA" sz="2400" dirty="0">
                <a:solidFill>
                  <a:schemeClr val="tx2">
                    <a:lumMod val="75000"/>
                  </a:schemeClr>
                </a:solidFill>
                <a:latin typeface="Arial" panose="020B0604020202020204" pitchFamily="34" charset="0"/>
                <a:cs typeface="Arial" panose="020B0604020202020204" pitchFamily="34" charset="0"/>
              </a:rPr>
              <a:t> </a:t>
            </a:r>
          </a:p>
          <a:p>
            <a:pPr marL="285750" lvl="0" indent="-285750">
              <a:buFont typeface="Arial" panose="020B0604020202020204" pitchFamily="34" charset="0"/>
              <a:buChar char="•"/>
            </a:pPr>
            <a:r>
              <a:rPr lang="en-CA" sz="2400" dirty="0" smtClean="0">
                <a:solidFill>
                  <a:schemeClr val="tx2">
                    <a:lumMod val="75000"/>
                  </a:schemeClr>
                </a:solidFill>
                <a:latin typeface="Arial" panose="020B0604020202020204" pitchFamily="34" charset="0"/>
                <a:cs typeface="Arial" panose="020B0604020202020204" pitchFamily="34" charset="0"/>
              </a:rPr>
              <a:t>Expand skills </a:t>
            </a:r>
            <a:r>
              <a:rPr lang="en-CA" sz="2400" dirty="0">
                <a:solidFill>
                  <a:schemeClr val="tx2">
                    <a:lumMod val="75000"/>
                  </a:schemeClr>
                </a:solidFill>
                <a:latin typeface="Arial" panose="020B0604020202020204" pitchFamily="34" charset="0"/>
                <a:cs typeface="Arial" panose="020B0604020202020204" pitchFamily="34" charset="0"/>
              </a:rPr>
              <a:t>and knowledge </a:t>
            </a:r>
            <a:endParaRPr lang="en-CA" sz="2400" dirty="0" smtClean="0">
              <a:solidFill>
                <a:schemeClr val="tx2">
                  <a:lumMod val="75000"/>
                </a:schemeClr>
              </a:solidFill>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CA" sz="2400" dirty="0" smtClean="0">
                <a:solidFill>
                  <a:schemeClr val="tx2">
                    <a:lumMod val="75000"/>
                  </a:schemeClr>
                </a:solidFill>
                <a:latin typeface="Arial" panose="020B0604020202020204" pitchFamily="34" charset="0"/>
                <a:cs typeface="Arial" panose="020B0604020202020204" pitchFamily="34" charset="0"/>
              </a:rPr>
              <a:t>Deepen and focus your knowledge </a:t>
            </a:r>
          </a:p>
          <a:p>
            <a:pPr marL="285750" lvl="0" indent="-285750">
              <a:buFont typeface="Arial" panose="020B0604020202020204" pitchFamily="34" charset="0"/>
              <a:buChar char="•"/>
            </a:pPr>
            <a:r>
              <a:rPr lang="en-CA" sz="2400" dirty="0" smtClean="0">
                <a:solidFill>
                  <a:schemeClr val="tx2">
                    <a:lumMod val="75000"/>
                  </a:schemeClr>
                </a:solidFill>
                <a:latin typeface="Arial" panose="020B0604020202020204" pitchFamily="34" charset="0"/>
                <a:cs typeface="Arial" panose="020B0604020202020204" pitchFamily="34" charset="0"/>
              </a:rPr>
              <a:t>Acquire ability </a:t>
            </a:r>
            <a:r>
              <a:rPr lang="en-CA" sz="2400" dirty="0">
                <a:solidFill>
                  <a:schemeClr val="tx2">
                    <a:lumMod val="75000"/>
                  </a:schemeClr>
                </a:solidFill>
                <a:latin typeface="Arial" panose="020B0604020202020204" pitchFamily="34" charset="0"/>
                <a:cs typeface="Arial" panose="020B0604020202020204" pitchFamily="34" charset="0"/>
              </a:rPr>
              <a:t>to make discoveries by conducting original research and scholarship</a:t>
            </a:r>
          </a:p>
          <a:p>
            <a:pPr marL="285750" lvl="0" indent="-285750">
              <a:buFont typeface="Arial" panose="020B0604020202020204" pitchFamily="34" charset="0"/>
              <a:buChar char="•"/>
            </a:pPr>
            <a:r>
              <a:rPr lang="en-CA" sz="2400" dirty="0" smtClean="0">
                <a:solidFill>
                  <a:schemeClr val="tx2">
                    <a:lumMod val="75000"/>
                  </a:schemeClr>
                </a:solidFill>
                <a:latin typeface="Arial" panose="020B0604020202020204" pitchFamily="34" charset="0"/>
                <a:cs typeface="Arial" panose="020B0604020202020204" pitchFamily="34" charset="0"/>
              </a:rPr>
              <a:t>Develop </a:t>
            </a:r>
            <a:r>
              <a:rPr lang="en-CA" sz="2400" dirty="0">
                <a:solidFill>
                  <a:schemeClr val="tx2">
                    <a:lumMod val="75000"/>
                  </a:schemeClr>
                </a:solidFill>
                <a:latin typeface="Arial" panose="020B0604020202020204" pitchFamily="34" charset="0"/>
                <a:cs typeface="Arial" panose="020B0604020202020204" pitchFamily="34" charset="0"/>
              </a:rPr>
              <a:t>professional skills, either for research or other careers, and</a:t>
            </a:r>
          </a:p>
          <a:p>
            <a:pPr marL="285750" lvl="0" indent="-285750">
              <a:buFont typeface="Arial" panose="020B0604020202020204" pitchFamily="34" charset="0"/>
              <a:buChar char="•"/>
            </a:pPr>
            <a:r>
              <a:rPr lang="en-CA" sz="2400" dirty="0" smtClean="0">
                <a:solidFill>
                  <a:schemeClr val="tx2">
                    <a:lumMod val="75000"/>
                  </a:schemeClr>
                </a:solidFill>
                <a:latin typeface="Arial" panose="020B0604020202020204" pitchFamily="34" charset="0"/>
                <a:cs typeface="Arial" panose="020B0604020202020204" pitchFamily="34" charset="0"/>
              </a:rPr>
              <a:t>Get </a:t>
            </a:r>
            <a:r>
              <a:rPr lang="en-CA" sz="2400" dirty="0">
                <a:solidFill>
                  <a:schemeClr val="tx2">
                    <a:lumMod val="75000"/>
                  </a:schemeClr>
                </a:solidFill>
                <a:latin typeface="Arial" panose="020B0604020202020204" pitchFamily="34" charset="0"/>
                <a:cs typeface="Arial" panose="020B0604020202020204" pitchFamily="34" charset="0"/>
              </a:rPr>
              <a:t>paid and have fun while pursuing your graduate degree.</a:t>
            </a:r>
          </a:p>
          <a:p>
            <a:endParaRPr lang="en-CA" dirty="0"/>
          </a:p>
        </p:txBody>
      </p:sp>
    </p:spTree>
    <p:extLst>
      <p:ext uri="{BB962C8B-B14F-4D97-AF65-F5344CB8AC3E}">
        <p14:creationId xmlns:p14="http://schemas.microsoft.com/office/powerpoint/2010/main" val="25992283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sz="7200" dirty="0" smtClean="0"/>
              <a:t>HQP</a:t>
            </a:r>
            <a:endParaRPr lang="en-CA" sz="7200" dirty="0"/>
          </a:p>
        </p:txBody>
      </p:sp>
      <p:sp>
        <p:nvSpPr>
          <p:cNvPr id="3" name="Content Placeholder 2"/>
          <p:cNvSpPr>
            <a:spLocks noGrp="1"/>
          </p:cNvSpPr>
          <p:nvPr>
            <p:ph sz="quarter" idx="21"/>
          </p:nvPr>
        </p:nvSpPr>
        <p:spPr>
          <a:xfrm>
            <a:off x="3923928" y="602468"/>
            <a:ext cx="5067148" cy="5490828"/>
          </a:xfrm>
        </p:spPr>
        <p:txBody>
          <a:bodyPr/>
          <a:lstStyle/>
          <a:p>
            <a:r>
              <a:rPr lang="en-CA" b="0" dirty="0" smtClean="0"/>
              <a:t>If </a:t>
            </a:r>
            <a:r>
              <a:rPr lang="en-CA" b="0" dirty="0"/>
              <a:t>you have a graduate degree, you are referred to as a HQP or “highly qualified </a:t>
            </a:r>
            <a:r>
              <a:rPr lang="en-CA" b="0" dirty="0" smtClean="0"/>
              <a:t>personnel”.</a:t>
            </a:r>
          </a:p>
          <a:p>
            <a:endParaRPr lang="en-CA" b="0" dirty="0" smtClean="0"/>
          </a:p>
          <a:p>
            <a:r>
              <a:rPr lang="en-CA" b="0" dirty="0"/>
              <a:t>I</a:t>
            </a:r>
            <a:r>
              <a:rPr lang="en-CA" b="0" dirty="0" smtClean="0"/>
              <a:t>n </a:t>
            </a:r>
            <a:r>
              <a:rPr lang="en-CA" b="0" dirty="0"/>
              <a:t>today’s knowledge-based economy this level of qualification is a valuable asset for an increasing number of jobs. A master’s or PhD degree is in high demand, and holders of such degrees are better paid and have better advancement prospects than their undergraduate counterparts.  </a:t>
            </a:r>
          </a:p>
          <a:p>
            <a:endParaRPr lang="en-CA" dirty="0"/>
          </a:p>
        </p:txBody>
      </p:sp>
    </p:spTree>
    <p:extLst>
      <p:ext uri="{BB962C8B-B14F-4D97-AF65-F5344CB8AC3E}">
        <p14:creationId xmlns:p14="http://schemas.microsoft.com/office/powerpoint/2010/main" val="4500710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ctrTitle"/>
          </p:nvPr>
        </p:nvSpPr>
        <p:spPr/>
        <p:txBody>
          <a:bodyPr/>
          <a:lstStyle/>
          <a:p>
            <a:pPr lvl="0"/>
            <a:r>
              <a:rPr lang="en-US" sz="5400" dirty="0" smtClean="0"/>
              <a:t>Award winning researchers and faculty</a:t>
            </a:r>
            <a:r>
              <a:rPr lang="en-US" dirty="0" smtClean="0"/>
              <a:t/>
            </a:r>
            <a:br>
              <a:rPr lang="en-US" dirty="0" smtClean="0"/>
            </a:br>
            <a:endParaRPr lang="en-US" dirty="0"/>
          </a:p>
        </p:txBody>
      </p:sp>
      <p:sp>
        <p:nvSpPr>
          <p:cNvPr id="19" name="Content Placeholder 18"/>
          <p:cNvSpPr>
            <a:spLocks noGrp="1"/>
          </p:cNvSpPr>
          <p:nvPr>
            <p:ph sz="quarter" idx="21"/>
          </p:nvPr>
        </p:nvSpPr>
        <p:spPr>
          <a:xfrm>
            <a:off x="217487" y="4005064"/>
            <a:ext cx="4210497" cy="2448272"/>
          </a:xfrm>
        </p:spPr>
        <p:txBody>
          <a:bodyPr/>
          <a:lstStyle/>
          <a:p>
            <a:pPr marL="342900" lvl="1" indent="-342900">
              <a:buFont typeface="Arial"/>
              <a:buChar char="•"/>
            </a:pPr>
            <a:r>
              <a:rPr lang="en-US" sz="2400" b="1" dirty="0" smtClean="0"/>
              <a:t>9 </a:t>
            </a:r>
            <a:r>
              <a:rPr lang="en-US" sz="2400" dirty="0" smtClean="0"/>
              <a:t>faculty recipients of the 3M teaching award</a:t>
            </a:r>
          </a:p>
          <a:p>
            <a:pPr marL="342900" lvl="1" indent="-342900">
              <a:buFont typeface="Arial"/>
              <a:buChar char="•"/>
            </a:pPr>
            <a:r>
              <a:rPr lang="en-US" sz="2400" b="1" dirty="0" smtClean="0"/>
              <a:t>12 </a:t>
            </a:r>
            <a:r>
              <a:rPr lang="en-US" sz="2400" dirty="0" smtClean="0"/>
              <a:t>Canada Research Chairs</a:t>
            </a:r>
          </a:p>
          <a:p>
            <a:pPr marL="342900" lvl="1" indent="-342900">
              <a:buFont typeface="Arial"/>
              <a:buChar char="•"/>
            </a:pPr>
            <a:r>
              <a:rPr lang="en-US" sz="2400" b="1" dirty="0" smtClean="0"/>
              <a:t>28</a:t>
            </a:r>
            <a:r>
              <a:rPr lang="en-US" sz="2400" dirty="0" smtClean="0"/>
              <a:t> </a:t>
            </a:r>
            <a:r>
              <a:rPr lang="en-CA" sz="2400" dirty="0" smtClean="0"/>
              <a:t>Fellows of the Royal Society of Canada</a:t>
            </a:r>
          </a:p>
          <a:p>
            <a:pPr marL="342900" lvl="1" indent="-342900">
              <a:buFont typeface="Arial"/>
              <a:buChar char="•"/>
            </a:pPr>
            <a:r>
              <a:rPr lang="en-CA" sz="2400" b="1" dirty="0"/>
              <a:t>7</a:t>
            </a:r>
            <a:r>
              <a:rPr lang="en-CA" sz="2400" dirty="0" smtClean="0"/>
              <a:t> Fellows of the Canadian Academy of Engineering</a:t>
            </a:r>
            <a:endParaRPr lang="en-US" sz="2400" dirty="0" smtClean="0"/>
          </a:p>
          <a:p>
            <a:endParaRPr lang="en-US" dirty="0"/>
          </a:p>
        </p:txBody>
      </p:sp>
      <p:pic>
        <p:nvPicPr>
          <p:cNvPr id="8" name="Picture 7" descr="3M generic photo.jpg"/>
          <p:cNvPicPr>
            <a:picLocks noChangeAspect="1"/>
          </p:cNvPicPr>
          <p:nvPr/>
        </p:nvPicPr>
        <p:blipFill rotWithShape="1">
          <a:blip r:embed="rId3" cstate="screen">
            <a:extLst>
              <a:ext uri="{28A0092B-C50C-407E-A947-70E740481C1C}">
                <a14:useLocalDpi xmlns:a14="http://schemas.microsoft.com/office/drawing/2010/main"/>
              </a:ext>
            </a:extLst>
          </a:blip>
          <a:srcRect r="-29781"/>
          <a:stretch/>
        </p:blipFill>
        <p:spPr>
          <a:xfrm>
            <a:off x="5435599" y="0"/>
            <a:ext cx="5257800" cy="6858000"/>
          </a:xfrm>
          <a:prstGeom prst="rect">
            <a:avLst/>
          </a:prstGeom>
        </p:spPr>
      </p:pic>
    </p:spTree>
    <p:extLst>
      <p:ext uri="{BB962C8B-B14F-4D97-AF65-F5344CB8AC3E}">
        <p14:creationId xmlns:p14="http://schemas.microsoft.com/office/powerpoint/2010/main" val="39700380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6878863"/>
          </a:xfrm>
          <a:prstGeom prst="rect">
            <a:avLst/>
          </a:prstGeom>
        </p:spPr>
      </p:pic>
      <p:sp>
        <p:nvSpPr>
          <p:cNvPr id="2" name="Title 1"/>
          <p:cNvSpPr>
            <a:spLocks noGrp="1"/>
          </p:cNvSpPr>
          <p:nvPr>
            <p:ph type="ctrTitle"/>
          </p:nvPr>
        </p:nvSpPr>
        <p:spPr>
          <a:xfrm>
            <a:off x="217488" y="236538"/>
            <a:ext cx="8891016" cy="3717033"/>
          </a:xfrm>
        </p:spPr>
        <p:txBody>
          <a:bodyPr/>
          <a:lstStyle/>
          <a:p>
            <a:r>
              <a:rPr lang="en-US" sz="8000" dirty="0" smtClean="0">
                <a:solidFill>
                  <a:srgbClr val="DF752D"/>
                </a:solidFill>
              </a:rPr>
              <a:t>Graduate programs @ FEAS</a:t>
            </a:r>
            <a:endParaRPr lang="en-US" dirty="0">
              <a:solidFill>
                <a:srgbClr val="DF752D"/>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ctrTitle"/>
          </p:nvPr>
        </p:nvSpPr>
        <p:spPr>
          <a:xfrm>
            <a:off x="217488" y="236539"/>
            <a:ext cx="5158661" cy="744189"/>
          </a:xfrm>
        </p:spPr>
        <p:txBody>
          <a:bodyPr/>
          <a:lstStyle/>
          <a:p>
            <a:r>
              <a:rPr lang="en-US" dirty="0" smtClean="0"/>
              <a:t>Engineering</a:t>
            </a:r>
            <a:endParaRPr lang="en-US" dirty="0"/>
          </a:p>
        </p:txBody>
      </p:sp>
      <p:sp>
        <p:nvSpPr>
          <p:cNvPr id="19" name="Content Placeholder 18"/>
          <p:cNvSpPr>
            <a:spLocks noGrp="1"/>
          </p:cNvSpPr>
          <p:nvPr>
            <p:ph sz="quarter" idx="21"/>
          </p:nvPr>
        </p:nvSpPr>
        <p:spPr>
          <a:xfrm>
            <a:off x="217488" y="1196752"/>
            <a:ext cx="5506640" cy="1944216"/>
          </a:xfrm>
        </p:spPr>
        <p:txBody>
          <a:bodyPr/>
          <a:lstStyle/>
          <a:p>
            <a:pPr lvl="0"/>
            <a:r>
              <a:rPr lang="en-US" dirty="0" smtClean="0"/>
              <a:t>Research Degrees</a:t>
            </a:r>
          </a:p>
          <a:p>
            <a:pPr marL="342900" lvl="0" indent="-342900">
              <a:buFont typeface="Arial"/>
              <a:buChar char="•"/>
            </a:pPr>
            <a:r>
              <a:rPr lang="en-US" b="0" dirty="0" smtClean="0"/>
              <a:t>PhD </a:t>
            </a:r>
          </a:p>
          <a:p>
            <a:pPr marL="342900" lvl="0" indent="-342900">
              <a:buFont typeface="Arial"/>
              <a:buChar char="•"/>
            </a:pPr>
            <a:r>
              <a:rPr lang="en-US" b="0" dirty="0" smtClean="0"/>
              <a:t>MEng </a:t>
            </a:r>
          </a:p>
          <a:p>
            <a:pPr lvl="0"/>
            <a:r>
              <a:rPr lang="en-US" sz="1800" b="0" dirty="0" smtClean="0"/>
              <a:t>Civil, Computer, Electrical, Mechanical, Ocean and Naval Architectural, Oil and Gas, and Process Engineering</a:t>
            </a:r>
            <a:endParaRPr lang="en-US" dirty="0"/>
          </a:p>
          <a:p>
            <a:pPr lvl="2" indent="0">
              <a:buNone/>
            </a:pPr>
            <a:endParaRPr lang="en-US" dirty="0" smtClean="0"/>
          </a:p>
          <a:p>
            <a:pPr lvl="2" indent="0">
              <a:buNone/>
            </a:pPr>
            <a:endParaRPr lang="en-US" dirty="0" smtClean="0"/>
          </a:p>
        </p:txBody>
      </p:sp>
      <p:pic>
        <p:nvPicPr>
          <p:cNvPr id="6" name="Picture 7"/>
          <p:cNvPicPr>
            <a:picLocks noGrp="1" noChangeAspect="1" noChangeArrowheads="1"/>
          </p:cNvPicPr>
          <p:nvPr>
            <p:ph type="pic" sz="quarter" idx="12"/>
          </p:nvPr>
        </p:nvPicPr>
        <p:blipFill>
          <a:blip r:embed="rId2" cstate="print"/>
          <a:srcRect l="33614" r="33614"/>
          <a:stretch>
            <a:fillRect/>
          </a:stretch>
        </p:blipFill>
        <p:spPr bwMode="auto">
          <a:xfrm>
            <a:off x="5838319" y="0"/>
            <a:ext cx="3305681" cy="2164978"/>
          </a:xfrm>
          <a:prstGeom prst="rect">
            <a:avLst/>
          </a:prstGeom>
          <a:noFill/>
          <a:ln w="9525">
            <a:noFill/>
            <a:miter lim="800000"/>
            <a:headEnd/>
            <a:tailEnd/>
          </a:ln>
        </p:spPr>
      </p:pic>
      <p:pic>
        <p:nvPicPr>
          <p:cNvPr id="7" name="Picture 8" descr="hb_shadow"/>
          <p:cNvPicPr>
            <a:picLocks noChangeAspect="1" noChangeArrowheads="1"/>
          </p:cNvPicPr>
          <p:nvPr/>
        </p:nvPicPr>
        <p:blipFill>
          <a:blip r:embed="rId3" cstate="print"/>
          <a:srcRect l="3572" t="5048" r="8928" b="11671"/>
          <a:stretch>
            <a:fillRect/>
          </a:stretch>
        </p:blipFill>
        <p:spPr bwMode="auto">
          <a:xfrm>
            <a:off x="5838319" y="2164978"/>
            <a:ext cx="3348154" cy="2253417"/>
          </a:xfrm>
          <a:prstGeom prst="rect">
            <a:avLst/>
          </a:prstGeom>
          <a:solidFill>
            <a:schemeClr val="accent1"/>
          </a:solidFill>
          <a:ln w="9525">
            <a:noFill/>
            <a:miter lim="800000"/>
            <a:headEnd/>
            <a:tailEnd/>
          </a:ln>
        </p:spPr>
      </p:pic>
      <p:pic>
        <p:nvPicPr>
          <p:cNvPr id="8" name="Picture 11" descr="Poster13jpg"/>
          <p:cNvPicPr>
            <a:picLocks noChangeAspect="1" noChangeArrowheads="1"/>
          </p:cNvPicPr>
          <p:nvPr/>
        </p:nvPicPr>
        <p:blipFill>
          <a:blip r:embed="rId4" cstate="print"/>
          <a:srcRect/>
          <a:stretch>
            <a:fillRect/>
          </a:stretch>
        </p:blipFill>
        <p:spPr bwMode="auto">
          <a:xfrm>
            <a:off x="5871059" y="4407808"/>
            <a:ext cx="3305681" cy="2491367"/>
          </a:xfrm>
          <a:prstGeom prst="rect">
            <a:avLst/>
          </a:prstGeom>
          <a:noFill/>
          <a:ln w="9525">
            <a:noFill/>
            <a:miter lim="800000"/>
            <a:headEnd/>
            <a:tailEnd/>
          </a:ln>
        </p:spPr>
      </p:pic>
      <p:sp>
        <p:nvSpPr>
          <p:cNvPr id="3" name="TextBox 2"/>
          <p:cNvSpPr txBox="1"/>
          <p:nvPr/>
        </p:nvSpPr>
        <p:spPr>
          <a:xfrm>
            <a:off x="13899" y="3284984"/>
            <a:ext cx="5824420" cy="2985433"/>
          </a:xfrm>
          <a:prstGeom prst="rect">
            <a:avLst/>
          </a:prstGeom>
          <a:noFill/>
        </p:spPr>
        <p:txBody>
          <a:bodyPr wrap="square" rtlCol="0">
            <a:spAutoFit/>
          </a:bodyPr>
          <a:lstStyle/>
          <a:p>
            <a:r>
              <a:rPr lang="en-US" sz="2400" b="1" dirty="0" smtClean="0">
                <a:solidFill>
                  <a:schemeClr val="tx1">
                    <a:lumMod val="75000"/>
                    <a:lumOff val="25000"/>
                  </a:schemeClr>
                </a:solidFill>
                <a:latin typeface="Arial"/>
                <a:cs typeface="Arial"/>
              </a:rPr>
              <a:t> Course-Based degrees</a:t>
            </a:r>
          </a:p>
          <a:p>
            <a:pPr marL="342900" indent="-342900">
              <a:buFont typeface="Arial"/>
              <a:buChar char="•"/>
            </a:pPr>
            <a:r>
              <a:rPr lang="en-US" sz="2000" dirty="0">
                <a:solidFill>
                  <a:schemeClr val="tx1">
                    <a:lumMod val="75000"/>
                    <a:lumOff val="25000"/>
                  </a:schemeClr>
                </a:solidFill>
                <a:latin typeface="Arial"/>
                <a:cs typeface="Arial"/>
              </a:rPr>
              <a:t>Graduate </a:t>
            </a:r>
            <a:r>
              <a:rPr lang="en-US" sz="2000" dirty="0" smtClean="0">
                <a:solidFill>
                  <a:schemeClr val="tx1">
                    <a:lumMod val="75000"/>
                    <a:lumOff val="25000"/>
                  </a:schemeClr>
                </a:solidFill>
                <a:latin typeface="Arial"/>
                <a:cs typeface="Arial"/>
              </a:rPr>
              <a:t>Diplomas </a:t>
            </a:r>
            <a:r>
              <a:rPr lang="en-US" sz="2000" dirty="0">
                <a:solidFill>
                  <a:schemeClr val="tx1">
                    <a:lumMod val="75000"/>
                    <a:lumOff val="25000"/>
                  </a:schemeClr>
                </a:solidFill>
                <a:latin typeface="Arial"/>
                <a:cs typeface="Arial"/>
              </a:rPr>
              <a:t>in </a:t>
            </a:r>
            <a:r>
              <a:rPr lang="en-US" sz="2000" dirty="0" smtClean="0">
                <a:solidFill>
                  <a:schemeClr val="tx1">
                    <a:lumMod val="75000"/>
                    <a:lumOff val="25000"/>
                  </a:schemeClr>
                </a:solidFill>
                <a:latin typeface="Arial"/>
                <a:cs typeface="Arial"/>
              </a:rPr>
              <a:t>7 areas </a:t>
            </a:r>
            <a:endParaRPr lang="en-US" sz="2000" dirty="0">
              <a:solidFill>
                <a:schemeClr val="tx1">
                  <a:lumMod val="75000"/>
                  <a:lumOff val="25000"/>
                </a:schemeClr>
              </a:solidFill>
              <a:latin typeface="Arial"/>
              <a:cs typeface="Arial"/>
            </a:endParaRPr>
          </a:p>
          <a:p>
            <a:pPr marL="342900" indent="-342900">
              <a:buFont typeface="Arial"/>
              <a:buChar char="•"/>
            </a:pPr>
            <a:r>
              <a:rPr lang="en-US" sz="2000" dirty="0" err="1" smtClean="0">
                <a:solidFill>
                  <a:schemeClr val="tx1">
                    <a:lumMod val="75000"/>
                    <a:lumOff val="25000"/>
                  </a:schemeClr>
                </a:solidFill>
                <a:latin typeface="Arial"/>
                <a:cs typeface="Arial"/>
              </a:rPr>
              <a:t>MASc</a:t>
            </a:r>
            <a:r>
              <a:rPr lang="en-US" sz="2000" dirty="0" smtClean="0">
                <a:solidFill>
                  <a:schemeClr val="tx1">
                    <a:lumMod val="75000"/>
                    <a:lumOff val="25000"/>
                  </a:schemeClr>
                </a:solidFill>
                <a:latin typeface="Arial"/>
                <a:cs typeface="Arial"/>
              </a:rPr>
              <a:t> in Computer Engineering</a:t>
            </a:r>
          </a:p>
          <a:p>
            <a:pPr marL="342900" indent="-342900">
              <a:buFont typeface="Arial"/>
              <a:buChar char="•"/>
            </a:pPr>
            <a:r>
              <a:rPr lang="en-US" sz="2000" dirty="0" err="1" smtClean="0">
                <a:solidFill>
                  <a:schemeClr val="tx1">
                    <a:lumMod val="75000"/>
                    <a:lumOff val="25000"/>
                  </a:schemeClr>
                </a:solidFill>
                <a:latin typeface="Arial"/>
                <a:cs typeface="Arial"/>
              </a:rPr>
              <a:t>MASc</a:t>
            </a:r>
            <a:r>
              <a:rPr lang="en-US" sz="2000" dirty="0" smtClean="0">
                <a:solidFill>
                  <a:schemeClr val="tx1">
                    <a:lumMod val="75000"/>
                    <a:lumOff val="25000"/>
                  </a:schemeClr>
                </a:solidFill>
                <a:latin typeface="Arial"/>
                <a:cs typeface="Arial"/>
              </a:rPr>
              <a:t> in Environmental Systems Engineering and Management </a:t>
            </a:r>
          </a:p>
          <a:p>
            <a:pPr marL="342900" indent="-342900">
              <a:buFont typeface="Arial"/>
              <a:buChar char="•"/>
            </a:pPr>
            <a:r>
              <a:rPr lang="en-US" sz="2000" dirty="0" err="1" smtClean="0">
                <a:solidFill>
                  <a:schemeClr val="tx1">
                    <a:lumMod val="75000"/>
                    <a:lumOff val="25000"/>
                  </a:schemeClr>
                </a:solidFill>
                <a:latin typeface="Arial"/>
                <a:cs typeface="Arial"/>
              </a:rPr>
              <a:t>MASc</a:t>
            </a:r>
            <a:r>
              <a:rPr lang="en-US" sz="2000" dirty="0" smtClean="0">
                <a:solidFill>
                  <a:schemeClr val="tx1">
                    <a:lumMod val="75000"/>
                    <a:lumOff val="25000"/>
                  </a:schemeClr>
                </a:solidFill>
                <a:latin typeface="Arial"/>
                <a:cs typeface="Arial"/>
              </a:rPr>
              <a:t> in Oil and Gas Engineering </a:t>
            </a:r>
          </a:p>
          <a:p>
            <a:pPr marL="342900" indent="-342900">
              <a:buFont typeface="Arial"/>
              <a:buChar char="•"/>
            </a:pPr>
            <a:r>
              <a:rPr lang="en-US" sz="2000" dirty="0" err="1" smtClean="0">
                <a:solidFill>
                  <a:schemeClr val="tx1">
                    <a:lumMod val="75000"/>
                    <a:lumOff val="25000"/>
                  </a:schemeClr>
                </a:solidFill>
                <a:latin typeface="Arial"/>
                <a:cs typeface="Arial"/>
              </a:rPr>
              <a:t>MASc</a:t>
            </a:r>
            <a:r>
              <a:rPr lang="en-US" sz="2000" dirty="0" smtClean="0">
                <a:solidFill>
                  <a:schemeClr val="tx1">
                    <a:lumMod val="75000"/>
                    <a:lumOff val="25000"/>
                  </a:schemeClr>
                </a:solidFill>
                <a:latin typeface="Arial"/>
                <a:cs typeface="Arial"/>
              </a:rPr>
              <a:t> in Energy Systems Engineering*</a:t>
            </a:r>
          </a:p>
          <a:p>
            <a:pPr marL="342900" indent="-342900">
              <a:buFont typeface="Arial"/>
              <a:buChar char="•"/>
            </a:pPr>
            <a:r>
              <a:rPr lang="en-US" sz="2000" dirty="0" smtClean="0">
                <a:solidFill>
                  <a:schemeClr val="tx1">
                    <a:lumMod val="75000"/>
                    <a:lumOff val="25000"/>
                  </a:schemeClr>
                </a:solidFill>
                <a:latin typeface="Arial"/>
                <a:cs typeface="Arial"/>
              </a:rPr>
              <a:t>Masters in Safety and Risk Engineering*</a:t>
            </a:r>
            <a:endParaRPr lang="en-US" sz="2000" dirty="0">
              <a:solidFill>
                <a:schemeClr val="tx1">
                  <a:lumMod val="75000"/>
                  <a:lumOff val="25000"/>
                </a:schemeClr>
              </a:solidFill>
              <a:latin typeface="Arial"/>
              <a:cs typeface="Arial"/>
            </a:endParaRPr>
          </a:p>
          <a:p>
            <a:r>
              <a:rPr lang="en-US" sz="2400" b="1" dirty="0" smtClean="0">
                <a:solidFill>
                  <a:schemeClr val="tx1">
                    <a:lumMod val="75000"/>
                    <a:lumOff val="25000"/>
                  </a:schemeClr>
                </a:solidFill>
                <a:latin typeface="Arial"/>
                <a:cs typeface="Arial"/>
              </a:rPr>
              <a:t>* </a:t>
            </a:r>
            <a:r>
              <a:rPr lang="en-US" sz="1600" b="1" dirty="0" smtClean="0">
                <a:solidFill>
                  <a:schemeClr val="tx1">
                    <a:lumMod val="75000"/>
                    <a:lumOff val="25000"/>
                  </a:schemeClr>
                </a:solidFill>
                <a:latin typeface="Arial"/>
                <a:cs typeface="Arial"/>
              </a:rPr>
              <a:t>Starting Fall 2018</a:t>
            </a:r>
            <a:r>
              <a:rPr lang="en-US" sz="2400" b="1" dirty="0" smtClean="0">
                <a:solidFill>
                  <a:schemeClr val="tx1">
                    <a:lumMod val="75000"/>
                    <a:lumOff val="25000"/>
                  </a:schemeClr>
                </a:solidFill>
                <a:latin typeface="Arial"/>
                <a:cs typeface="Arial"/>
              </a:rPr>
              <a:t>	</a:t>
            </a:r>
            <a:endParaRPr lang="en-US" sz="2400" b="1" dirty="0">
              <a:solidFill>
                <a:schemeClr val="tx1">
                  <a:lumMod val="75000"/>
                  <a:lumOff val="25000"/>
                </a:schemeClr>
              </a:solidFill>
              <a:latin typeface="Arial"/>
              <a:cs typeface="Arial"/>
            </a:endParaRPr>
          </a:p>
        </p:txBody>
      </p:sp>
    </p:spTree>
    <p:extLst>
      <p:ext uri="{BB962C8B-B14F-4D97-AF65-F5344CB8AC3E}">
        <p14:creationId xmlns:p14="http://schemas.microsoft.com/office/powerpoint/2010/main" val="22484966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7488" y="236539"/>
            <a:ext cx="8602984" cy="960213"/>
          </a:xfrm>
        </p:spPr>
        <p:txBody>
          <a:bodyPr/>
          <a:lstStyle/>
          <a:p>
            <a:r>
              <a:rPr lang="en-US" sz="4800" dirty="0" smtClean="0"/>
              <a:t>Strategic Research Areas</a:t>
            </a:r>
            <a:endParaRPr lang="en-US" sz="4800" dirty="0"/>
          </a:p>
        </p:txBody>
      </p:sp>
      <p:sp>
        <p:nvSpPr>
          <p:cNvPr id="5" name="TextBox 4"/>
          <p:cNvSpPr txBox="1"/>
          <p:nvPr/>
        </p:nvSpPr>
        <p:spPr>
          <a:xfrm>
            <a:off x="217488" y="1177663"/>
            <a:ext cx="8747000" cy="5509200"/>
          </a:xfrm>
          <a:prstGeom prst="rect">
            <a:avLst/>
          </a:prstGeom>
          <a:noFill/>
        </p:spPr>
        <p:txBody>
          <a:bodyPr wrap="square" rtlCol="0">
            <a:spAutoFit/>
          </a:bodyPr>
          <a:lstStyle/>
          <a:p>
            <a:pPr marL="342900" indent="-342900">
              <a:buFont typeface="Arial"/>
              <a:buChar char="•"/>
            </a:pPr>
            <a:r>
              <a:rPr lang="en-US" sz="2800" dirty="0">
                <a:solidFill>
                  <a:schemeClr val="tx1">
                    <a:lumMod val="75000"/>
                    <a:lumOff val="25000"/>
                  </a:schemeClr>
                </a:solidFill>
                <a:latin typeface="Arial"/>
                <a:cs typeface="Arial"/>
              </a:rPr>
              <a:t>Engineering and harsh ocean environments</a:t>
            </a:r>
          </a:p>
          <a:p>
            <a:pPr marL="342900" indent="-342900">
              <a:buFont typeface="Arial"/>
              <a:buChar char="•"/>
            </a:pPr>
            <a:r>
              <a:rPr lang="en-US" sz="2800" dirty="0">
                <a:solidFill>
                  <a:schemeClr val="tx1">
                    <a:lumMod val="75000"/>
                    <a:lumOff val="25000"/>
                  </a:schemeClr>
                </a:solidFill>
                <a:latin typeface="Arial"/>
                <a:cs typeface="Arial"/>
              </a:rPr>
              <a:t>Offshore </a:t>
            </a:r>
            <a:r>
              <a:rPr lang="en-US" sz="2800" dirty="0" smtClean="0">
                <a:solidFill>
                  <a:schemeClr val="tx1">
                    <a:lumMod val="75000"/>
                    <a:lumOff val="25000"/>
                  </a:schemeClr>
                </a:solidFill>
                <a:latin typeface="Arial"/>
                <a:cs typeface="Arial"/>
              </a:rPr>
              <a:t>energy and engineering</a:t>
            </a:r>
            <a:endParaRPr lang="en-US" sz="2800" dirty="0">
              <a:solidFill>
                <a:schemeClr val="tx1">
                  <a:lumMod val="75000"/>
                  <a:lumOff val="25000"/>
                </a:schemeClr>
              </a:solidFill>
              <a:latin typeface="Arial"/>
              <a:cs typeface="Arial"/>
            </a:endParaRPr>
          </a:p>
          <a:p>
            <a:pPr marL="342900" indent="-342900">
              <a:buFont typeface="Arial"/>
              <a:buChar char="•"/>
            </a:pPr>
            <a:r>
              <a:rPr lang="en-US" sz="2800" dirty="0">
                <a:solidFill>
                  <a:schemeClr val="tx1">
                    <a:lumMod val="75000"/>
                    <a:lumOff val="25000"/>
                  </a:schemeClr>
                </a:solidFill>
                <a:latin typeface="Arial"/>
                <a:cs typeface="Arial"/>
              </a:rPr>
              <a:t>Environmental engineering and sustainability</a:t>
            </a:r>
          </a:p>
          <a:p>
            <a:pPr marL="342900" indent="-342900">
              <a:buFont typeface="Arial"/>
              <a:buChar char="•"/>
            </a:pPr>
            <a:r>
              <a:rPr lang="en-US" sz="2800" dirty="0">
                <a:solidFill>
                  <a:schemeClr val="tx1">
                    <a:lumMod val="75000"/>
                    <a:lumOff val="25000"/>
                  </a:schemeClr>
                </a:solidFill>
                <a:latin typeface="Arial"/>
                <a:cs typeface="Arial"/>
              </a:rPr>
              <a:t>Intelligent systems (robotics) and automation</a:t>
            </a:r>
          </a:p>
          <a:p>
            <a:pPr marL="342900" indent="-342900">
              <a:buFont typeface="Arial"/>
              <a:buChar char="•"/>
            </a:pPr>
            <a:r>
              <a:rPr lang="en-US" sz="2800" dirty="0">
                <a:solidFill>
                  <a:schemeClr val="tx1">
                    <a:lumMod val="75000"/>
                    <a:lumOff val="25000"/>
                  </a:schemeClr>
                </a:solidFill>
                <a:latin typeface="Arial"/>
                <a:cs typeface="Arial"/>
              </a:rPr>
              <a:t>Autonomous ocean systems</a:t>
            </a:r>
          </a:p>
          <a:p>
            <a:pPr marL="342900" indent="-342900">
              <a:buFont typeface="Arial"/>
              <a:buChar char="•"/>
            </a:pPr>
            <a:r>
              <a:rPr lang="en-US" sz="2800" dirty="0">
                <a:solidFill>
                  <a:schemeClr val="tx1">
                    <a:lumMod val="75000"/>
                    <a:lumOff val="25000"/>
                  </a:schemeClr>
                </a:solidFill>
                <a:latin typeface="Arial"/>
                <a:cs typeface="Arial"/>
              </a:rPr>
              <a:t>Process safety and maritime safety</a:t>
            </a:r>
          </a:p>
          <a:p>
            <a:pPr marL="342900" indent="-342900">
              <a:buFont typeface="Arial"/>
              <a:buChar char="•"/>
            </a:pPr>
            <a:r>
              <a:rPr lang="en-US" sz="2800" dirty="0">
                <a:solidFill>
                  <a:schemeClr val="tx1">
                    <a:lumMod val="75000"/>
                    <a:lumOff val="25000"/>
                  </a:schemeClr>
                </a:solidFill>
                <a:latin typeface="Arial"/>
                <a:cs typeface="Arial"/>
              </a:rPr>
              <a:t>Alternative </a:t>
            </a:r>
            <a:r>
              <a:rPr lang="en-US" sz="2800" dirty="0" smtClean="0">
                <a:solidFill>
                  <a:schemeClr val="tx1">
                    <a:lumMod val="75000"/>
                    <a:lumOff val="25000"/>
                  </a:schemeClr>
                </a:solidFill>
                <a:latin typeface="Arial"/>
                <a:cs typeface="Arial"/>
              </a:rPr>
              <a:t>energy systems</a:t>
            </a:r>
            <a:endParaRPr lang="en-US" sz="2800" dirty="0">
              <a:solidFill>
                <a:schemeClr val="tx1">
                  <a:lumMod val="75000"/>
                  <a:lumOff val="25000"/>
                </a:schemeClr>
              </a:solidFill>
              <a:latin typeface="Arial"/>
              <a:cs typeface="Arial"/>
            </a:endParaRPr>
          </a:p>
          <a:p>
            <a:pPr marL="342900" indent="-342900">
              <a:buFont typeface="Arial"/>
              <a:buChar char="•"/>
            </a:pPr>
            <a:r>
              <a:rPr lang="en-US" sz="2800" dirty="0">
                <a:solidFill>
                  <a:schemeClr val="tx1">
                    <a:lumMod val="75000"/>
                    <a:lumOff val="25000"/>
                  </a:schemeClr>
                </a:solidFill>
                <a:latin typeface="Arial"/>
                <a:cs typeface="Arial"/>
              </a:rPr>
              <a:t>Sustainable infrastructure</a:t>
            </a:r>
          </a:p>
          <a:p>
            <a:pPr marL="342900" indent="-342900">
              <a:buFont typeface="Arial"/>
              <a:buChar char="•"/>
            </a:pPr>
            <a:r>
              <a:rPr lang="en-US" sz="2800" dirty="0">
                <a:solidFill>
                  <a:schemeClr val="tx1">
                    <a:lumMod val="75000"/>
                    <a:lumOff val="25000"/>
                  </a:schemeClr>
                </a:solidFill>
                <a:latin typeface="Arial"/>
                <a:cs typeface="Arial"/>
              </a:rPr>
              <a:t>Wireless </a:t>
            </a:r>
            <a:r>
              <a:rPr lang="en-US" sz="2800" dirty="0" smtClean="0">
                <a:solidFill>
                  <a:schemeClr val="tx1">
                    <a:lumMod val="75000"/>
                    <a:lumOff val="25000"/>
                  </a:schemeClr>
                </a:solidFill>
                <a:latin typeface="Arial"/>
                <a:cs typeface="Arial"/>
              </a:rPr>
              <a:t>communication</a:t>
            </a:r>
          </a:p>
          <a:p>
            <a:pPr marL="342900" indent="-342900">
              <a:buFont typeface="Arial"/>
              <a:buChar char="•"/>
            </a:pPr>
            <a:r>
              <a:rPr lang="en-US" sz="2800" dirty="0" smtClean="0">
                <a:solidFill>
                  <a:schemeClr val="tx1">
                    <a:lumMod val="75000"/>
                    <a:lumOff val="25000"/>
                  </a:schemeClr>
                </a:solidFill>
                <a:latin typeface="Arial"/>
                <a:cs typeface="Arial"/>
              </a:rPr>
              <a:t>Arctic engineering</a:t>
            </a:r>
          </a:p>
          <a:p>
            <a:pPr marL="342900" indent="-342900">
              <a:buFont typeface="Arial"/>
              <a:buChar char="•"/>
            </a:pPr>
            <a:endParaRPr lang="en-US" sz="2800" dirty="0">
              <a:solidFill>
                <a:schemeClr val="tx1">
                  <a:lumMod val="75000"/>
                  <a:lumOff val="25000"/>
                </a:schemeClr>
              </a:solidFill>
              <a:latin typeface="Arial"/>
              <a:cs typeface="Arial"/>
            </a:endParaRPr>
          </a:p>
          <a:p>
            <a:pPr algn="ctr"/>
            <a:r>
              <a:rPr lang="en-US" sz="2000" dirty="0" smtClean="0">
                <a:solidFill>
                  <a:schemeClr val="accent3">
                    <a:lumMod val="75000"/>
                  </a:schemeClr>
                </a:solidFill>
                <a:latin typeface="Arial"/>
                <a:cs typeface="Arial"/>
              </a:rPr>
              <a:t>Research areas of each faculty member is available in a separate  handout. </a:t>
            </a:r>
            <a:endParaRPr lang="en-US" sz="2000" dirty="0">
              <a:solidFill>
                <a:schemeClr val="accent3">
                  <a:lumMod val="75000"/>
                </a:schemeClr>
              </a:solidFill>
              <a:latin typeface="Arial"/>
              <a:cs typeface="Arial"/>
            </a:endParaRPr>
          </a:p>
          <a:p>
            <a:endParaRPr lang="en-US" sz="2400" dirty="0">
              <a:solidFill>
                <a:schemeClr val="tx1">
                  <a:lumMod val="75000"/>
                  <a:lumOff val="25000"/>
                </a:schemeClr>
              </a:solidFill>
              <a:latin typeface="Arial"/>
              <a:cs typeface="Arial"/>
            </a:endParaRPr>
          </a:p>
        </p:txBody>
      </p:sp>
    </p:spTree>
    <p:extLst>
      <p:ext uri="{BB962C8B-B14F-4D97-AF65-F5344CB8AC3E}">
        <p14:creationId xmlns:p14="http://schemas.microsoft.com/office/powerpoint/2010/main" val="20458000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7488" y="236539"/>
            <a:ext cx="8458968" cy="1032221"/>
          </a:xfrm>
        </p:spPr>
        <p:txBody>
          <a:bodyPr/>
          <a:lstStyle/>
          <a:p>
            <a:r>
              <a:rPr lang="en-US" sz="4800" dirty="0" smtClean="0"/>
              <a:t>Engineering - Highlights</a:t>
            </a:r>
            <a:endParaRPr lang="en-US" sz="4800" dirty="0"/>
          </a:p>
        </p:txBody>
      </p:sp>
      <p:sp>
        <p:nvSpPr>
          <p:cNvPr id="5" name="TextBox 4"/>
          <p:cNvSpPr txBox="1"/>
          <p:nvPr/>
        </p:nvSpPr>
        <p:spPr>
          <a:xfrm>
            <a:off x="229043" y="1269451"/>
            <a:ext cx="8458968" cy="5170646"/>
          </a:xfrm>
          <a:prstGeom prst="rect">
            <a:avLst/>
          </a:prstGeom>
          <a:noFill/>
        </p:spPr>
        <p:txBody>
          <a:bodyPr wrap="square" rtlCol="0">
            <a:spAutoFit/>
          </a:bodyPr>
          <a:lstStyle/>
          <a:p>
            <a:pPr marL="342900" indent="-342900">
              <a:buFont typeface="Arial"/>
              <a:buChar char="•"/>
            </a:pPr>
            <a:r>
              <a:rPr lang="en-US" sz="2400" dirty="0">
                <a:solidFill>
                  <a:schemeClr val="tx1">
                    <a:lumMod val="75000"/>
                    <a:lumOff val="25000"/>
                  </a:schemeClr>
                </a:solidFill>
                <a:latin typeface="Arial"/>
                <a:cs typeface="Arial"/>
              </a:rPr>
              <a:t>Graduate program started in 1969/</a:t>
            </a:r>
            <a:r>
              <a:rPr lang="en-US" sz="2400" dirty="0" smtClean="0">
                <a:solidFill>
                  <a:schemeClr val="tx1">
                    <a:lumMod val="75000"/>
                    <a:lumOff val="25000"/>
                  </a:schemeClr>
                </a:solidFill>
                <a:latin typeface="Arial"/>
                <a:cs typeface="Arial"/>
              </a:rPr>
              <a:t>70</a:t>
            </a:r>
          </a:p>
          <a:p>
            <a:pPr marL="342900" indent="-342900">
              <a:buFont typeface="Arial"/>
              <a:buChar char="•"/>
            </a:pPr>
            <a:endParaRPr lang="en-US" sz="2400" dirty="0">
              <a:solidFill>
                <a:schemeClr val="tx1">
                  <a:lumMod val="75000"/>
                  <a:lumOff val="25000"/>
                </a:schemeClr>
              </a:solidFill>
              <a:latin typeface="Arial"/>
              <a:cs typeface="Arial"/>
            </a:endParaRPr>
          </a:p>
          <a:p>
            <a:pPr marL="342900" indent="-342900">
              <a:buFont typeface="Arial"/>
              <a:buChar char="•"/>
            </a:pPr>
            <a:r>
              <a:rPr lang="en-US" sz="2400" dirty="0">
                <a:solidFill>
                  <a:schemeClr val="tx1">
                    <a:lumMod val="75000"/>
                    <a:lumOff val="25000"/>
                  </a:schemeClr>
                </a:solidFill>
                <a:latin typeface="Arial"/>
                <a:cs typeface="Arial"/>
              </a:rPr>
              <a:t>Graduate enrollment has more than tripled in the last decade from </a:t>
            </a:r>
            <a:r>
              <a:rPr lang="en-US" sz="2400" dirty="0" smtClean="0">
                <a:solidFill>
                  <a:schemeClr val="tx1">
                    <a:lumMod val="75000"/>
                    <a:lumOff val="25000"/>
                  </a:schemeClr>
                </a:solidFill>
                <a:latin typeface="Arial"/>
                <a:cs typeface="Arial"/>
              </a:rPr>
              <a:t>200 </a:t>
            </a:r>
            <a:r>
              <a:rPr lang="en-US" sz="2400" dirty="0">
                <a:solidFill>
                  <a:schemeClr val="tx1">
                    <a:lumMod val="75000"/>
                    <a:lumOff val="25000"/>
                  </a:schemeClr>
                </a:solidFill>
                <a:latin typeface="Arial"/>
                <a:cs typeface="Arial"/>
              </a:rPr>
              <a:t>in </a:t>
            </a:r>
            <a:r>
              <a:rPr lang="en-US" sz="2400" dirty="0" smtClean="0">
                <a:solidFill>
                  <a:schemeClr val="tx1">
                    <a:lumMod val="75000"/>
                    <a:lumOff val="25000"/>
                  </a:schemeClr>
                </a:solidFill>
                <a:latin typeface="Arial"/>
                <a:cs typeface="Arial"/>
              </a:rPr>
              <a:t>2005 </a:t>
            </a:r>
            <a:r>
              <a:rPr lang="en-US" sz="2400" dirty="0">
                <a:solidFill>
                  <a:schemeClr val="tx1">
                    <a:lumMod val="75000"/>
                    <a:lumOff val="25000"/>
                  </a:schemeClr>
                </a:solidFill>
                <a:latin typeface="Arial"/>
                <a:cs typeface="Arial"/>
              </a:rPr>
              <a:t>to about </a:t>
            </a:r>
            <a:r>
              <a:rPr lang="en-US" sz="2400" dirty="0" smtClean="0">
                <a:solidFill>
                  <a:schemeClr val="tx1">
                    <a:lumMod val="75000"/>
                    <a:lumOff val="25000"/>
                  </a:schemeClr>
                </a:solidFill>
                <a:latin typeface="Arial"/>
                <a:cs typeface="Arial"/>
              </a:rPr>
              <a:t>650 </a:t>
            </a:r>
            <a:r>
              <a:rPr lang="en-US" sz="2400" dirty="0">
                <a:solidFill>
                  <a:schemeClr val="tx1">
                    <a:lumMod val="75000"/>
                    <a:lumOff val="25000"/>
                  </a:schemeClr>
                </a:solidFill>
                <a:latin typeface="Arial"/>
                <a:cs typeface="Arial"/>
              </a:rPr>
              <a:t>in </a:t>
            </a:r>
            <a:r>
              <a:rPr lang="en-US" sz="2400" dirty="0" smtClean="0">
                <a:solidFill>
                  <a:schemeClr val="tx1">
                    <a:lumMod val="75000"/>
                    <a:lumOff val="25000"/>
                  </a:schemeClr>
                </a:solidFill>
                <a:latin typeface="Arial"/>
                <a:cs typeface="Arial"/>
              </a:rPr>
              <a:t>2017. </a:t>
            </a:r>
          </a:p>
          <a:p>
            <a:pPr marL="342900" indent="-342900">
              <a:buFont typeface="Arial"/>
              <a:buChar char="•"/>
            </a:pPr>
            <a:endParaRPr lang="en-US" sz="2400" dirty="0">
              <a:solidFill>
                <a:schemeClr val="tx1">
                  <a:lumMod val="75000"/>
                  <a:lumOff val="25000"/>
                </a:schemeClr>
              </a:solidFill>
              <a:latin typeface="Arial"/>
              <a:cs typeface="Arial"/>
            </a:endParaRPr>
          </a:p>
          <a:p>
            <a:pPr marL="342900" indent="-342900">
              <a:buFont typeface="Arial"/>
              <a:buChar char="•"/>
            </a:pPr>
            <a:r>
              <a:rPr lang="en-US" sz="2400" dirty="0" smtClean="0">
                <a:solidFill>
                  <a:schemeClr val="tx1">
                    <a:lumMod val="75000"/>
                    <a:lumOff val="25000"/>
                  </a:schemeClr>
                </a:solidFill>
                <a:latin typeface="Arial"/>
                <a:cs typeface="Arial"/>
              </a:rPr>
              <a:t>We graduate </a:t>
            </a:r>
            <a:r>
              <a:rPr lang="en-US" sz="2400" dirty="0">
                <a:solidFill>
                  <a:schemeClr val="tx1">
                    <a:lumMod val="75000"/>
                    <a:lumOff val="25000"/>
                  </a:schemeClr>
                </a:solidFill>
                <a:latin typeface="Arial"/>
                <a:cs typeface="Arial"/>
              </a:rPr>
              <a:t>about </a:t>
            </a:r>
            <a:r>
              <a:rPr lang="en-US" sz="2400" dirty="0" smtClean="0">
                <a:solidFill>
                  <a:schemeClr val="tx1">
                    <a:lumMod val="75000"/>
                    <a:lumOff val="25000"/>
                  </a:schemeClr>
                </a:solidFill>
                <a:latin typeface="Arial"/>
                <a:cs typeface="Arial"/>
              </a:rPr>
              <a:t>150 </a:t>
            </a:r>
            <a:r>
              <a:rPr lang="en-US" sz="2400" dirty="0">
                <a:solidFill>
                  <a:schemeClr val="tx1">
                    <a:lumMod val="75000"/>
                    <a:lumOff val="25000"/>
                  </a:schemeClr>
                </a:solidFill>
                <a:latin typeface="Arial"/>
                <a:cs typeface="Arial"/>
              </a:rPr>
              <a:t>every 2 years over the last </a:t>
            </a:r>
            <a:r>
              <a:rPr lang="en-US" sz="2400" dirty="0" smtClean="0">
                <a:solidFill>
                  <a:schemeClr val="tx1">
                    <a:lumMod val="75000"/>
                    <a:lumOff val="25000"/>
                  </a:schemeClr>
                </a:solidFill>
                <a:latin typeface="Arial"/>
                <a:cs typeface="Arial"/>
              </a:rPr>
              <a:t>5 </a:t>
            </a:r>
            <a:r>
              <a:rPr lang="en-US" sz="2400" dirty="0">
                <a:solidFill>
                  <a:schemeClr val="tx1">
                    <a:lumMod val="75000"/>
                    <a:lumOff val="25000"/>
                  </a:schemeClr>
                </a:solidFill>
                <a:latin typeface="Arial"/>
                <a:cs typeface="Arial"/>
              </a:rPr>
              <a:t>years. It took 15 years to graduate the first 100 students</a:t>
            </a:r>
            <a:r>
              <a:rPr lang="en-US" sz="2400" dirty="0" smtClean="0">
                <a:solidFill>
                  <a:schemeClr val="tx1">
                    <a:lumMod val="75000"/>
                    <a:lumOff val="25000"/>
                  </a:schemeClr>
                </a:solidFill>
                <a:latin typeface="Arial"/>
                <a:cs typeface="Arial"/>
              </a:rPr>
              <a:t>.</a:t>
            </a:r>
          </a:p>
          <a:p>
            <a:endParaRPr lang="en-US" sz="2400" dirty="0">
              <a:solidFill>
                <a:schemeClr val="tx1">
                  <a:lumMod val="75000"/>
                  <a:lumOff val="25000"/>
                </a:schemeClr>
              </a:solidFill>
              <a:latin typeface="Arial"/>
              <a:cs typeface="Arial"/>
            </a:endParaRPr>
          </a:p>
          <a:p>
            <a:pPr marL="342900" indent="-342900">
              <a:buFont typeface="Arial"/>
              <a:buChar char="•"/>
            </a:pPr>
            <a:r>
              <a:rPr lang="en-US" sz="2400" dirty="0">
                <a:solidFill>
                  <a:schemeClr val="tx1">
                    <a:lumMod val="75000"/>
                    <a:lumOff val="25000"/>
                  </a:schemeClr>
                </a:solidFill>
                <a:latin typeface="Arial"/>
                <a:cs typeface="Arial"/>
              </a:rPr>
              <a:t>The Faculty receives about </a:t>
            </a:r>
            <a:r>
              <a:rPr lang="en-US" sz="2400" dirty="0" smtClean="0">
                <a:solidFill>
                  <a:schemeClr val="tx1">
                    <a:lumMod val="75000"/>
                    <a:lumOff val="25000"/>
                  </a:schemeClr>
                </a:solidFill>
                <a:latin typeface="Arial"/>
                <a:cs typeface="Arial"/>
              </a:rPr>
              <a:t>500-1000 </a:t>
            </a:r>
            <a:r>
              <a:rPr lang="en-US" sz="2400" dirty="0">
                <a:solidFill>
                  <a:schemeClr val="tx1">
                    <a:lumMod val="75000"/>
                    <a:lumOff val="25000"/>
                  </a:schemeClr>
                </a:solidFill>
                <a:latin typeface="Arial"/>
                <a:cs typeface="Arial"/>
              </a:rPr>
              <a:t>applications per year. Admission rate is about 10-15% for all programs</a:t>
            </a:r>
            <a:r>
              <a:rPr lang="en-US" sz="2400" dirty="0" smtClean="0">
                <a:solidFill>
                  <a:schemeClr val="tx1">
                    <a:lumMod val="75000"/>
                    <a:lumOff val="25000"/>
                  </a:schemeClr>
                </a:solidFill>
                <a:latin typeface="Arial"/>
                <a:cs typeface="Arial"/>
              </a:rPr>
              <a:t>.</a:t>
            </a:r>
          </a:p>
          <a:p>
            <a:pPr marL="342900" indent="-342900">
              <a:buFont typeface="Arial"/>
              <a:buChar char="•"/>
            </a:pPr>
            <a:endParaRPr lang="en-US" sz="2400" dirty="0">
              <a:solidFill>
                <a:schemeClr val="tx1">
                  <a:lumMod val="75000"/>
                  <a:lumOff val="25000"/>
                </a:schemeClr>
              </a:solidFill>
              <a:latin typeface="Arial"/>
              <a:cs typeface="Arial"/>
            </a:endParaRPr>
          </a:p>
          <a:p>
            <a:pPr marL="342900" indent="-342900">
              <a:buFont typeface="Arial"/>
              <a:buChar char="•"/>
            </a:pPr>
            <a:r>
              <a:rPr lang="en-US" sz="2400" dirty="0" smtClean="0">
                <a:solidFill>
                  <a:schemeClr val="tx1">
                    <a:lumMod val="75000"/>
                    <a:lumOff val="25000"/>
                  </a:schemeClr>
                </a:solidFill>
                <a:latin typeface="Arial"/>
                <a:cs typeface="Arial"/>
              </a:rPr>
              <a:t>By 2020, we will have 100 </a:t>
            </a:r>
            <a:r>
              <a:rPr lang="en-US" sz="2400" dirty="0">
                <a:solidFill>
                  <a:schemeClr val="tx1">
                    <a:lumMod val="75000"/>
                    <a:lumOff val="25000"/>
                  </a:schemeClr>
                </a:solidFill>
                <a:latin typeface="Arial"/>
                <a:cs typeface="Arial"/>
              </a:rPr>
              <a:t>f</a:t>
            </a:r>
            <a:r>
              <a:rPr lang="en-US" sz="2400" dirty="0" smtClean="0">
                <a:solidFill>
                  <a:schemeClr val="tx1">
                    <a:lumMod val="75000"/>
                    <a:lumOff val="25000"/>
                  </a:schemeClr>
                </a:solidFill>
                <a:latin typeface="Arial"/>
                <a:cs typeface="Arial"/>
              </a:rPr>
              <a:t>aculty members and projected graduate enrollment of 700.</a:t>
            </a:r>
            <a:endParaRPr lang="en-US" sz="2400" dirty="0">
              <a:solidFill>
                <a:schemeClr val="tx1">
                  <a:lumMod val="75000"/>
                  <a:lumOff val="25000"/>
                </a:schemeClr>
              </a:solidFill>
              <a:latin typeface="Arial"/>
              <a:cs typeface="Arial"/>
            </a:endParaRPr>
          </a:p>
          <a:p>
            <a:endParaRPr lang="en-US" dirty="0"/>
          </a:p>
        </p:txBody>
      </p:sp>
    </p:spTree>
    <p:extLst>
      <p:ext uri="{BB962C8B-B14F-4D97-AF65-F5344CB8AC3E}">
        <p14:creationId xmlns:p14="http://schemas.microsoft.com/office/powerpoint/2010/main" val="806758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Warm-MUN">
      <a:dk1>
        <a:sysClr val="windowText" lastClr="000000"/>
      </a:dk1>
      <a:lt1>
        <a:sysClr val="window" lastClr="FFFFFF"/>
      </a:lt1>
      <a:dk2>
        <a:srgbClr val="414141"/>
      </a:dk2>
      <a:lt2>
        <a:srgbClr val="CDCDCD"/>
      </a:lt2>
      <a:accent1>
        <a:srgbClr val="6C0421"/>
      </a:accent1>
      <a:accent2>
        <a:srgbClr val="8A2A74"/>
      </a:accent2>
      <a:accent3>
        <a:srgbClr val="C1006B"/>
      </a:accent3>
      <a:accent4>
        <a:srgbClr val="CA0A25"/>
      </a:accent4>
      <a:accent5>
        <a:srgbClr val="D53920"/>
      </a:accent5>
      <a:accent6>
        <a:srgbClr val="EDA02A"/>
      </a:accent6>
      <a:hlink>
        <a:srgbClr val="FFE611"/>
      </a:hlink>
      <a:folHlink>
        <a:srgbClr val="CA0A2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4131</TotalTime>
  <Words>680</Words>
  <Application>Microsoft Office PowerPoint</Application>
  <PresentationFormat>On-screen Show (4:3)</PresentationFormat>
  <Paragraphs>150</Paragraphs>
  <Slides>20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Arial Narrow</vt:lpstr>
      <vt:lpstr>Calibri</vt:lpstr>
      <vt:lpstr>Lucida Grande</vt:lpstr>
      <vt:lpstr>Office Theme</vt:lpstr>
      <vt:lpstr>PowerPoint Presentation</vt:lpstr>
      <vt:lpstr>Outline</vt:lpstr>
      <vt:lpstr>Why be a graduate student?</vt:lpstr>
      <vt:lpstr>HQP</vt:lpstr>
      <vt:lpstr>Award winning researchers and faculty </vt:lpstr>
      <vt:lpstr>Graduate programs @ FEAS</vt:lpstr>
      <vt:lpstr>Engineering</vt:lpstr>
      <vt:lpstr>Strategic Research Areas</vt:lpstr>
      <vt:lpstr>Engineering - Highlights</vt:lpstr>
      <vt:lpstr>Graduate tuition  (2017-2018 academic year)</vt:lpstr>
      <vt:lpstr>Diversity</vt:lpstr>
      <vt:lpstr>Requirements</vt:lpstr>
      <vt:lpstr>Financial support</vt:lpstr>
      <vt:lpstr>Employment</vt:lpstr>
      <vt:lpstr>Admission</vt:lpstr>
      <vt:lpstr>Minimum admission requirements</vt:lpstr>
      <vt:lpstr>Application process</vt:lpstr>
      <vt:lpstr>Supporting documents</vt:lpstr>
      <vt:lpstr>Tips for applying</vt:lpstr>
      <vt:lpstr>More Information or questions </vt:lpstr>
    </vt:vector>
  </TitlesOfParts>
  <Company>Algonquin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Molly</dc:creator>
  <cp:lastModifiedBy>Leonard Lyue</cp:lastModifiedBy>
  <cp:revision>206</cp:revision>
  <dcterms:created xsi:type="dcterms:W3CDTF">2012-10-26T17:03:51Z</dcterms:created>
  <dcterms:modified xsi:type="dcterms:W3CDTF">2017-11-16T05:44:52Z</dcterms:modified>
</cp:coreProperties>
</file>