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89" d="100"/>
          <a:sy n="89" d="100"/>
        </p:scale>
        <p:origin x="109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>
                <a:latin typeface="宋体" panose="02010600030101010101" pitchFamily="2" charset="-122"/>
                <a:ea typeface="宋体" panose="02010600030101010101" pitchFamily="2" charset="-122"/>
              </a:rPr>
              <a:t>XXX</a:t>
            </a: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191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张会娟843</cp:lastModifiedBy>
  <cp:revision>61</cp:revision>
  <dcterms:created xsi:type="dcterms:W3CDTF">2004-04-28T06:12:00Z</dcterms:created>
  <dcterms:modified xsi:type="dcterms:W3CDTF">2024-10-09T02:16:28Z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