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110" d="100"/>
          <a:sy n="110" d="100"/>
        </p:scale>
        <p:origin x="17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</a:t>
            </a: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191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62</cp:revision>
  <dcterms:created xsi:type="dcterms:W3CDTF">2004-04-28T06:12:00Z</dcterms:created>
  <dcterms:modified xsi:type="dcterms:W3CDTF">2025-04-01T03:16:48Z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